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808" r:id="rId2"/>
  </p:sldMasterIdLst>
  <p:notesMasterIdLst>
    <p:notesMasterId r:id="rId27"/>
  </p:notesMasterIdLst>
  <p:handoutMasterIdLst>
    <p:handoutMasterId r:id="rId28"/>
  </p:handoutMasterIdLst>
  <p:sldIdLst>
    <p:sldId id="258" r:id="rId3"/>
    <p:sldId id="772" r:id="rId4"/>
    <p:sldId id="794" r:id="rId5"/>
    <p:sldId id="803" r:id="rId6"/>
    <p:sldId id="804" r:id="rId7"/>
    <p:sldId id="805" r:id="rId8"/>
    <p:sldId id="806" r:id="rId9"/>
    <p:sldId id="807" r:id="rId10"/>
    <p:sldId id="808" r:id="rId11"/>
    <p:sldId id="809" r:id="rId12"/>
    <p:sldId id="810" r:id="rId13"/>
    <p:sldId id="811" r:id="rId14"/>
    <p:sldId id="812" r:id="rId15"/>
    <p:sldId id="813" r:id="rId16"/>
    <p:sldId id="814" r:id="rId17"/>
    <p:sldId id="815" r:id="rId18"/>
    <p:sldId id="816" r:id="rId19"/>
    <p:sldId id="817" r:id="rId20"/>
    <p:sldId id="820" r:id="rId21"/>
    <p:sldId id="821" r:id="rId22"/>
    <p:sldId id="822" r:id="rId23"/>
    <p:sldId id="823" r:id="rId24"/>
    <p:sldId id="824" r:id="rId25"/>
    <p:sldId id="825" r:id="rId26"/>
  </p:sldIdLst>
  <p:sldSz cx="9144000" cy="6858000" type="screen4x3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D69B"/>
    <a:srgbClr val="CC0000"/>
    <a:srgbClr val="FFFF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729" autoAdjust="0"/>
    <p:restoredTop sz="71879" autoAdjust="0"/>
  </p:normalViewPr>
  <p:slideViewPr>
    <p:cSldViewPr>
      <p:cViewPr varScale="1">
        <p:scale>
          <a:sx n="88" d="100"/>
          <a:sy n="88" d="100"/>
        </p:scale>
        <p:origin x="192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1" d="100"/>
          <a:sy n="91" d="100"/>
        </p:scale>
        <p:origin x="-1832" y="-104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fld id="{AF0B640B-7E1A-EF45-B8E3-7FD4D2E42B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jpeg>
</file>

<file path=ppt/media/image12.tiff>
</file>

<file path=ppt/media/image13.tiff>
</file>

<file path=ppt/media/image14.tiff>
</file>

<file path=ppt/media/image15.jpeg>
</file>

<file path=ppt/media/image16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fld id="{84A9143E-C0A6-6C42-A5BD-001B72EEB2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4932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321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42275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5801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8489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8093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390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03268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49108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16698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8988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63615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37488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51721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30443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01151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9316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1795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7738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74824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8240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9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8207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8508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1DB56C-E365-834D-88E4-495545BFC6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8883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B0523E-AEF0-CD48-9F2F-7AE5E7A600A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6909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3C9B30-D568-8340-8A26-FE770A4E3D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4981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6793CA0B-5CE6-2E42-9DF4-BE1DC3F9BF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75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3BC5B3E4-A633-F84D-BCFC-190145CCBB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1494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33D03AF1-CF3F-F741-A16D-4948DC8F3C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6611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C3AEE897-BED8-CF4D-B754-505C7E3D352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16268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B051CB2A-395D-DA48-AFF4-FBF59F5603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87911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9DFF48D1-155B-3540-AFFA-D37721BFB80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43269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EAC9FEFB-34EF-5C44-B917-30D8733B2F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79913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B1EB59CF-ACAE-C348-84BB-621984EAE34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582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8AC055-7304-BB4A-B897-DFA4A46816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2405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59A4D54D-1F7E-0943-88B9-E2E8D2F594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72593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24F4A2E8-4505-8D4B-A868-3067436BAA2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2605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AA0DC04E-79C7-3E4F-8C66-C808CD4D1A7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888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5984CF-ED44-9246-94E9-47108265BA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47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D802A3-91B4-F340-8AB6-1F5643B0D79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0703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163BB8-822B-D143-93D4-E38015CF44A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918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EA513A-DCB2-7D48-A166-61AAA998E5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2429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570A6-F2CE-F247-AAAA-81F90D90BB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8004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A9D023-45EB-F24B-ADB1-96A598FB47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6232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679344-D37F-384B-B8CC-A5EFA996341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8272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91853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1853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1853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C073CB45-31D1-224D-813E-37F82631D6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fld id="{9F646FDD-F242-854D-A07F-968513F7FF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tiff"/><Relationship Id="rId4" Type="http://schemas.openxmlformats.org/officeDocument/2006/relationships/image" Target="../media/image12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jpeg"/><Relationship Id="rId4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C:\Users\Chris\University\Teaching\cs221\WWW\slides\img\stanford.png">
            <a:extLst>
              <a:ext uri="{FF2B5EF4-FFF2-40B4-BE49-F238E27FC236}">
                <a16:creationId xmlns:a16="http://schemas.microsoft.com/office/drawing/2014/main" id="{07EDD67F-C2A0-0E41-883A-A957B1C83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229" y="1167760"/>
            <a:ext cx="1706880" cy="170307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optgemap.png">
            <a:extLst>
              <a:ext uri="{FF2B5EF4-FFF2-40B4-BE49-F238E27FC236}">
                <a16:creationId xmlns:a16="http://schemas.microsoft.com/office/drawing/2014/main" id="{CB7212F8-82AE-D245-B769-C1B1F0C7F3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115" y="-2771"/>
            <a:ext cx="9175115" cy="6939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El Internet</a:t>
            </a:r>
          </a:p>
        </p:txBody>
      </p:sp>
    </p:spTree>
    <p:extLst>
      <p:ext uri="{BB962C8B-B14F-4D97-AF65-F5344CB8AC3E}">
        <p14:creationId xmlns:p14="http://schemas.microsoft.com/office/powerpoint/2010/main" val="341461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Llegada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desordenada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8384ED2-B8A9-9F41-A3F6-896FCDD52665}"/>
              </a:ext>
            </a:extLst>
          </p:cNvPr>
          <p:cNvGrpSpPr/>
          <p:nvPr/>
        </p:nvGrpSpPr>
        <p:grpSpPr>
          <a:xfrm>
            <a:off x="1066800" y="3352800"/>
            <a:ext cx="7356826" cy="1396571"/>
            <a:chOff x="1440388" y="5124530"/>
            <a:chExt cx="11770921" cy="2234514"/>
          </a:xfrm>
        </p:grpSpPr>
        <p:sp>
          <p:nvSpPr>
            <p:cNvPr id="4" name="Can 3">
              <a:extLst>
                <a:ext uri="{FF2B5EF4-FFF2-40B4-BE49-F238E27FC236}">
                  <a16:creationId xmlns:a16="http://schemas.microsoft.com/office/drawing/2014/main" id="{9EB257DF-88CC-2545-82FF-563F3CCC8EE9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70BCB0-D745-EB41-BB34-298FD80F7760}"/>
                </a:ext>
              </a:extLst>
            </p:cNvPr>
            <p:cNvCxnSpPr>
              <a:stCxn id="16" idx="6"/>
              <a:endCxn id="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C9DA284-047D-9B44-906E-143E06BC1515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7EA32E41-AEFA-5E48-A632-38A641D40ABD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D2E39BC-6BCA-D945-8519-160CD847A9F4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5FC66FD-EC2B-F74D-A897-4FC0E5055293}"/>
                </a:ext>
              </a:extLst>
            </p:cNvPr>
            <p:cNvCxnSpPr>
              <a:endCxn id="1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an 10">
              <a:extLst>
                <a:ext uri="{FF2B5EF4-FFF2-40B4-BE49-F238E27FC236}">
                  <a16:creationId xmlns:a16="http://schemas.microsoft.com/office/drawing/2014/main" id="{DC5207CE-E85D-134B-AD15-83355FAB89F4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F47C0DF-12D6-8549-84E1-D1E486611ACD}"/>
                </a:ext>
              </a:extLst>
            </p:cNvPr>
            <p:cNvCxnSpPr>
              <a:stCxn id="1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8F2441B8-F745-AF4E-86F2-836363FD1044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40FC1B-F1CE-CF46-81CE-2A221E5180D3}"/>
                </a:ext>
              </a:extLst>
            </p:cNvPr>
            <p:cNvCxnSpPr>
              <a:stCxn id="15" idx="2"/>
              <a:endCxn id="1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9C9F52B-3C7C-7847-8079-D08E403CBC0C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B6FABD0-BF18-BD4E-8F7E-9D11E5EBAAD3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0F35A97-C00D-7044-89A8-BE82B80328E8}"/>
              </a:ext>
            </a:extLst>
          </p:cNvPr>
          <p:cNvGrpSpPr/>
          <p:nvPr/>
        </p:nvGrpSpPr>
        <p:grpSpPr>
          <a:xfrm>
            <a:off x="566923" y="3349573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72FCC4-05B2-8A4A-AA11-3F7D59755908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75" dirty="0">
                  <a:solidFill>
                    <a:srgbClr val="C82506"/>
                  </a:solidFill>
                </a:rPr>
                <a:t>1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905B03-A60E-0649-B0B0-D93E785EC245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13D65E6-C8D1-9F4B-BCF7-91D5631245CB}"/>
              </a:ext>
            </a:extLst>
          </p:cNvPr>
          <p:cNvGrpSpPr/>
          <p:nvPr/>
        </p:nvGrpSpPr>
        <p:grpSpPr>
          <a:xfrm>
            <a:off x="565188" y="3354210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15E838C-E099-EC4D-BA56-4838EDD925AC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250" dirty="0">
                  <a:solidFill>
                    <a:srgbClr val="C82506"/>
                  </a:solidFill>
                </a:rPr>
                <a:t>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635C013-EB12-084C-B2C0-8AD086A30589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pic>
        <p:nvPicPr>
          <p:cNvPr id="23" name="Picture 22" descr="comp2.pdf">
            <a:extLst>
              <a:ext uri="{FF2B5EF4-FFF2-40B4-BE49-F238E27FC236}">
                <a16:creationId xmlns:a16="http://schemas.microsoft.com/office/drawing/2014/main" id="{F6EA378D-FBAA-0B43-8D24-1C6DF33AA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019" y="2975533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6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2025E-6 8.34106E-7 L 0.17489 -0.00209 L 0.42515 -0.06627 L 0.60351 0.05955 L 0.75704 0.06094 " pathEditMode="relative" rAng="0" ptsTypes="AAAAA">
                                      <p:cBhvr>
                                        <p:cTn id="10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43" y="-27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5.55749E-6 -5.26413E-6 L 0.17158 -5.26413E-6 L 0.32076 0.14874 L 0.60038 0.04564 L 0.83362 0.04123 " pathEditMode="relative" ptsTypes="AAAAA">
                                      <p:cBhvr>
                                        <p:cTn id="1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Duplicación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EE7B888-E1ED-8A42-8DBC-262CED6118A9}"/>
              </a:ext>
            </a:extLst>
          </p:cNvPr>
          <p:cNvGrpSpPr/>
          <p:nvPr/>
        </p:nvGrpSpPr>
        <p:grpSpPr>
          <a:xfrm>
            <a:off x="1066800" y="3364934"/>
            <a:ext cx="7356826" cy="1396571"/>
            <a:chOff x="1440388" y="5124530"/>
            <a:chExt cx="11770921" cy="2234514"/>
          </a:xfrm>
        </p:grpSpPr>
        <p:sp>
          <p:nvSpPr>
            <p:cNvPr id="4" name="Can 3">
              <a:extLst>
                <a:ext uri="{FF2B5EF4-FFF2-40B4-BE49-F238E27FC236}">
                  <a16:creationId xmlns:a16="http://schemas.microsoft.com/office/drawing/2014/main" id="{A05A1FDD-1BF3-D649-83BE-47E0BE2B0464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F9C295B-A65D-2B4B-BCE3-3BD6A58D693B}"/>
                </a:ext>
              </a:extLst>
            </p:cNvPr>
            <p:cNvCxnSpPr>
              <a:stCxn id="16" idx="6"/>
              <a:endCxn id="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C0A3300-5ED1-8840-9C8C-C533C6DAF7CA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99766B6C-CD47-8F4F-BB28-5792C036786F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984D7BF-8A8C-034B-BE2F-5A8A81FDC167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C864D46-6C63-9C42-A8F0-8071063C386E}"/>
                </a:ext>
              </a:extLst>
            </p:cNvPr>
            <p:cNvCxnSpPr>
              <a:endCxn id="1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an 10">
              <a:extLst>
                <a:ext uri="{FF2B5EF4-FFF2-40B4-BE49-F238E27FC236}">
                  <a16:creationId xmlns:a16="http://schemas.microsoft.com/office/drawing/2014/main" id="{E27DF569-247F-0949-A8B8-2E503CF85514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69BEC11-5059-FB4E-8F7C-32C541F4DD81}"/>
                </a:ext>
              </a:extLst>
            </p:cNvPr>
            <p:cNvCxnSpPr>
              <a:stCxn id="1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E5C704FB-DE33-9440-8830-982BADEBB1F2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5CBECC4-A89A-C340-9293-B9FE2B4420C7}"/>
                </a:ext>
              </a:extLst>
            </p:cNvPr>
            <p:cNvCxnSpPr>
              <a:stCxn id="15" idx="2"/>
              <a:endCxn id="1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8D3E8AA-A344-144D-88A3-6AFF240ACBE0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E5BA101-85C5-F440-B857-66C46D25F8E5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E248C48-14BC-AE4A-B8AA-A2CB300B7E0C}"/>
              </a:ext>
            </a:extLst>
          </p:cNvPr>
          <p:cNvGrpSpPr/>
          <p:nvPr/>
        </p:nvGrpSpPr>
        <p:grpSpPr>
          <a:xfrm>
            <a:off x="575930" y="3324579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341394B-2578-264D-B53B-7FF4E8BFDEDF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3570BC8-D879-034E-84C2-18FF772965FC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601F0B0-3344-144F-A527-05DDE4187CD2}"/>
              </a:ext>
            </a:extLst>
          </p:cNvPr>
          <p:cNvGrpSpPr/>
          <p:nvPr/>
        </p:nvGrpSpPr>
        <p:grpSpPr>
          <a:xfrm>
            <a:off x="2148855" y="3324579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3C0D854-E872-9D42-A79F-A9D2840E79E3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 err="1">
                  <a:solidFill>
                    <a:srgbClr val="C82506"/>
                  </a:solidFill>
                </a:rPr>
                <a:t>Datos</a:t>
              </a:r>
              <a:endParaRPr lang="en-US" sz="1238" dirty="0">
                <a:solidFill>
                  <a:srgbClr val="C82506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E775F31-B473-C042-A1BA-BF205F826662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sp>
        <p:nvSpPr>
          <p:cNvPr id="23" name="12-Point Star 22">
            <a:extLst>
              <a:ext uri="{FF2B5EF4-FFF2-40B4-BE49-F238E27FC236}">
                <a16:creationId xmlns:a16="http://schemas.microsoft.com/office/drawing/2014/main" id="{5B53AF77-815D-FC48-B598-68D47DEA7A6C}"/>
              </a:ext>
            </a:extLst>
          </p:cNvPr>
          <p:cNvSpPr/>
          <p:nvPr/>
        </p:nvSpPr>
        <p:spPr>
          <a:xfrm>
            <a:off x="1460033" y="2743200"/>
            <a:ext cx="2294285" cy="584939"/>
          </a:xfrm>
          <a:prstGeom prst="star12">
            <a:avLst/>
          </a:prstGeom>
          <a:solidFill>
            <a:srgbClr val="FF6600"/>
          </a:solidFill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638" tIns="40819" rIns="81638" bIns="40819" rtlCol="0" anchor="ctr"/>
          <a:lstStyle/>
          <a:p>
            <a:pPr algn="ctr"/>
            <a:r>
              <a:rPr lang="en-US" sz="1800" dirty="0" err="1">
                <a:solidFill>
                  <a:srgbClr val="FFFF00"/>
                </a:solidFill>
              </a:rPr>
              <a:t>Duplicado</a:t>
            </a:r>
            <a:endParaRPr lang="en-US" sz="1800" dirty="0">
              <a:solidFill>
                <a:srgbClr val="FFFF00"/>
              </a:solidFill>
            </a:endParaRPr>
          </a:p>
        </p:txBody>
      </p:sp>
      <p:pic>
        <p:nvPicPr>
          <p:cNvPr id="24" name="Picture 23" descr="comp2.pdf">
            <a:extLst>
              <a:ext uri="{FF2B5EF4-FFF2-40B4-BE49-F238E27FC236}">
                <a16:creationId xmlns:a16="http://schemas.microsoft.com/office/drawing/2014/main" id="{DBBF17F2-720D-474F-B843-A65C0A9C3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019" y="2987667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66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8586E-6 -4.38369E-6 L 0.16985 0.00232 " pathEditMode="relative" ptsTypes="AA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85 0.00231 L 0.41333 -0.06187 L 0.61236 0.06417 L 0.81643 0.07089 " pathEditMode="relative" ptsTypes="AAAA">
                                      <p:cBhvr>
                                        <p:cTn id="2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3727E-6 2.00185E-6 L 0.13546 0.14875 L 0.43904 0.06626 L 0.68895 0.0753 " pathEditMode="relative" rAng="0" ptsTypes="AAAA">
                                      <p:cBhvr>
                                        <p:cTn id="2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439" y="74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Pérdida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902B7E1-E844-244D-AE40-7CB1BD8DBD2D}"/>
              </a:ext>
            </a:extLst>
          </p:cNvPr>
          <p:cNvGrpSpPr/>
          <p:nvPr/>
        </p:nvGrpSpPr>
        <p:grpSpPr>
          <a:xfrm>
            <a:off x="1066800" y="3352800"/>
            <a:ext cx="7356826" cy="1396571"/>
            <a:chOff x="1440388" y="5124530"/>
            <a:chExt cx="11770921" cy="2234514"/>
          </a:xfrm>
        </p:grpSpPr>
        <p:sp>
          <p:nvSpPr>
            <p:cNvPr id="4" name="Can 3">
              <a:extLst>
                <a:ext uri="{FF2B5EF4-FFF2-40B4-BE49-F238E27FC236}">
                  <a16:creationId xmlns:a16="http://schemas.microsoft.com/office/drawing/2014/main" id="{8950498D-B896-334E-B28E-E25194A32C29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4771EED-BCC0-FE4C-A2BB-D6A8C629B40E}"/>
                </a:ext>
              </a:extLst>
            </p:cNvPr>
            <p:cNvCxnSpPr>
              <a:stCxn id="16" idx="6"/>
              <a:endCxn id="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07E6CF8-427A-8645-BA11-B239D147EDD1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FB6C7120-A1F1-6348-936B-CF948DC37BD1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879568-0072-8D49-B0EA-C175988378DF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62FD405-F1A2-C147-8C4B-85093AC0100D}"/>
                </a:ext>
              </a:extLst>
            </p:cNvPr>
            <p:cNvCxnSpPr>
              <a:endCxn id="1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an 10">
              <a:extLst>
                <a:ext uri="{FF2B5EF4-FFF2-40B4-BE49-F238E27FC236}">
                  <a16:creationId xmlns:a16="http://schemas.microsoft.com/office/drawing/2014/main" id="{B3E4DDDB-CD45-8F4E-B7E4-70402668560E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D5E6192-FD51-9949-9537-02564082F29F}"/>
                </a:ext>
              </a:extLst>
            </p:cNvPr>
            <p:cNvCxnSpPr>
              <a:stCxn id="1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60A8A826-4850-5249-8145-70AC8485AC2F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1BA0939-9659-FE4E-AB46-3597379704CB}"/>
                </a:ext>
              </a:extLst>
            </p:cNvPr>
            <p:cNvCxnSpPr>
              <a:stCxn id="15" idx="2"/>
              <a:endCxn id="1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BB640B3-3D43-AF40-9CB7-150C2C2FA29F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A7A96A6-75C4-5245-BE90-DAC90C0DB953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810AF36-FF15-DB43-8062-E958B61A7DF2}"/>
              </a:ext>
            </a:extLst>
          </p:cNvPr>
          <p:cNvGrpSpPr/>
          <p:nvPr/>
        </p:nvGrpSpPr>
        <p:grpSpPr>
          <a:xfrm>
            <a:off x="584690" y="3440900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D7C667D-52EE-AC48-B3CD-7A63C0AE4E6F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C958A5E-9304-1048-AE2E-D2C4012F02ED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3462DBE-D61B-4A40-BF5A-3D69794E3D8A}"/>
              </a:ext>
            </a:extLst>
          </p:cNvPr>
          <p:cNvGrpSpPr/>
          <p:nvPr/>
        </p:nvGrpSpPr>
        <p:grpSpPr>
          <a:xfrm>
            <a:off x="566386" y="3440900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6699332-2069-514C-A50C-27E052135FF6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3CC359D-0B69-5749-BE13-07992172B322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sp>
        <p:nvSpPr>
          <p:cNvPr id="23" name="12-Point Star 22">
            <a:extLst>
              <a:ext uri="{FF2B5EF4-FFF2-40B4-BE49-F238E27FC236}">
                <a16:creationId xmlns:a16="http://schemas.microsoft.com/office/drawing/2014/main" id="{6E5D35A7-6AAF-1B4A-9A3D-4C40EAA1CE7F}"/>
              </a:ext>
            </a:extLst>
          </p:cNvPr>
          <p:cNvSpPr/>
          <p:nvPr/>
        </p:nvSpPr>
        <p:spPr>
          <a:xfrm>
            <a:off x="5942836" y="3785421"/>
            <a:ext cx="1266858" cy="584939"/>
          </a:xfrm>
          <a:prstGeom prst="star12">
            <a:avLst/>
          </a:prstGeom>
          <a:solidFill>
            <a:srgbClr val="FF6600"/>
          </a:solidFill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638" tIns="40819" rIns="81638" bIns="40819" rtlCol="0" anchor="ctr"/>
          <a:lstStyle/>
          <a:p>
            <a:pPr algn="ctr"/>
            <a:r>
              <a:rPr lang="en-US" sz="1350" dirty="0" err="1">
                <a:solidFill>
                  <a:srgbClr val="FFFF00"/>
                </a:solidFill>
              </a:rPr>
              <a:t>Lleno</a:t>
            </a:r>
            <a:endParaRPr lang="en-US" sz="1350" dirty="0">
              <a:solidFill>
                <a:srgbClr val="FFFF00"/>
              </a:solidFill>
            </a:endParaRPr>
          </a:p>
        </p:txBody>
      </p:sp>
      <p:pic>
        <p:nvPicPr>
          <p:cNvPr id="24" name="Picture 23" descr="comp2.pdf">
            <a:extLst>
              <a:ext uri="{FF2B5EF4-FFF2-40B4-BE49-F238E27FC236}">
                <a16:creationId xmlns:a16="http://schemas.microsoft.com/office/drawing/2014/main" id="{F6206723-95FC-8649-A84B-590D541F7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019" y="2975533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1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5.18519E-6 L 0.17483 0.00418 L 0.41997 -0.03703 L 0.60295 0.08936 L 0.60451 0.50533 " pathEditMode="relative" ptsTypes="AAAAA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el Internet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5A05E87-2BBC-104A-B29F-D7B6C97662AC}"/>
              </a:ext>
            </a:extLst>
          </p:cNvPr>
          <p:cNvSpPr txBox="1">
            <a:spLocks/>
          </p:cNvSpPr>
          <p:nvPr/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6000" kern="0" dirty="0"/>
              <a:t>¿</a:t>
            </a:r>
            <a:r>
              <a:rPr lang="en-US" sz="6000" kern="0" dirty="0" err="1"/>
              <a:t>Cómo</a:t>
            </a:r>
            <a:r>
              <a:rPr lang="en-US" sz="6000" kern="0" dirty="0"/>
              <a:t> se </a:t>
            </a:r>
            <a:r>
              <a:rPr lang="en-US" sz="6000" kern="0" dirty="0" err="1"/>
              <a:t>comunican</a:t>
            </a:r>
            <a:r>
              <a:rPr lang="en-US" sz="6000" kern="0" dirty="0"/>
              <a:t> </a:t>
            </a:r>
            <a:r>
              <a:rPr lang="en-US" sz="6000" kern="0" dirty="0" err="1"/>
              <a:t>tu</a:t>
            </a:r>
            <a:r>
              <a:rPr lang="en-US" sz="6000" kern="0" dirty="0"/>
              <a:t> </a:t>
            </a:r>
            <a:r>
              <a:rPr lang="en-US" sz="6000" kern="0" dirty="0" err="1"/>
              <a:t>celular</a:t>
            </a:r>
            <a:r>
              <a:rPr lang="en-US" sz="6000" kern="0" dirty="0"/>
              <a:t> y Facebook?</a:t>
            </a:r>
          </a:p>
        </p:txBody>
      </p:sp>
    </p:spTree>
    <p:extLst>
      <p:ext uri="{BB962C8B-B14F-4D97-AF65-F5344CB8AC3E}">
        <p14:creationId xmlns:p14="http://schemas.microsoft.com/office/powerpoint/2010/main" val="1739386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el Internet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5A05E87-2BBC-104A-B29F-D7B6C97662AC}"/>
              </a:ext>
            </a:extLst>
          </p:cNvPr>
          <p:cNvSpPr txBox="1">
            <a:spLocks/>
          </p:cNvSpPr>
          <p:nvPr/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6000" kern="0" dirty="0"/>
              <a:t>Un </a:t>
            </a:r>
            <a:r>
              <a:rPr lang="en-US" sz="6000" kern="0" dirty="0" err="1"/>
              <a:t>programa</a:t>
            </a:r>
            <a:r>
              <a:rPr lang="en-US" sz="6000" kern="0" dirty="0"/>
              <a:t> Java </a:t>
            </a:r>
            <a:r>
              <a:rPr lang="en-US" sz="6000" kern="0" dirty="0" err="1"/>
              <a:t>en</a:t>
            </a:r>
            <a:r>
              <a:rPr lang="en-US" sz="6000" kern="0" dirty="0"/>
              <a:t> </a:t>
            </a:r>
            <a:r>
              <a:rPr lang="en-US" sz="6000" kern="0" dirty="0" err="1"/>
              <a:t>tu</a:t>
            </a:r>
            <a:r>
              <a:rPr lang="en-US" sz="6000" kern="0" dirty="0"/>
              <a:t> </a:t>
            </a:r>
            <a:r>
              <a:rPr lang="en-US" sz="6000" b="1" kern="0" dirty="0" err="1"/>
              <a:t>celular</a:t>
            </a:r>
            <a:r>
              <a:rPr lang="en-US" sz="6000" kern="0" dirty="0"/>
              <a:t> </a:t>
            </a:r>
            <a:r>
              <a:rPr lang="en-US" sz="6000" kern="0" dirty="0" err="1"/>
              <a:t>habla</a:t>
            </a:r>
            <a:r>
              <a:rPr lang="en-US" sz="6000" kern="0" dirty="0"/>
              <a:t> con un </a:t>
            </a:r>
            <a:r>
              <a:rPr lang="en-US" sz="6000" kern="0" dirty="0" err="1"/>
              <a:t>programa</a:t>
            </a:r>
            <a:r>
              <a:rPr lang="en-US" sz="6000" kern="0" dirty="0"/>
              <a:t> Java </a:t>
            </a:r>
            <a:r>
              <a:rPr lang="en-US" sz="6000" kern="0" dirty="0" err="1"/>
              <a:t>en</a:t>
            </a:r>
            <a:r>
              <a:rPr lang="en-US" sz="6000" kern="0" dirty="0"/>
              <a:t> </a:t>
            </a:r>
            <a:r>
              <a:rPr lang="en-US" sz="6000" b="1" kern="0" dirty="0"/>
              <a:t>Facebook</a:t>
            </a:r>
            <a:r>
              <a:rPr lang="en-US" sz="6000" kern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8118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Facebook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BFC8E5-287A-3B4A-B84C-F817F7E34617}"/>
              </a:ext>
            </a:extLst>
          </p:cNvPr>
          <p:cNvSpPr txBox="1"/>
          <p:nvPr/>
        </p:nvSpPr>
        <p:spPr>
          <a:xfrm>
            <a:off x="970340" y="6330301"/>
            <a:ext cx="711925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* 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¡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Teléfonos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Android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ejecutan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Java,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así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Facebook!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093F350D-D36F-3141-8C11-E59429747023}"/>
              </a:ext>
            </a:extLst>
          </p:cNvPr>
          <p:cNvSpPr/>
          <p:nvPr/>
        </p:nvSpPr>
        <p:spPr>
          <a:xfrm>
            <a:off x="6553200" y="1670621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665461-5826-7143-B60D-E023F1F474F3}"/>
              </a:ext>
            </a:extLst>
          </p:cNvPr>
          <p:cNvSpPr txBox="1"/>
          <p:nvPr/>
        </p:nvSpPr>
        <p:spPr>
          <a:xfrm>
            <a:off x="6183040" y="1208956"/>
            <a:ext cx="2873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09522E-533E-DD4B-83DC-AB93318D44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48" r="26392"/>
          <a:stretch/>
        </p:blipFill>
        <p:spPr>
          <a:xfrm>
            <a:off x="6934200" y="2356422"/>
            <a:ext cx="1307425" cy="1752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48A6A1-0236-934F-B5DE-05D79DE19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670621"/>
            <a:ext cx="2871216" cy="47316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98C40F-434D-C64B-95F4-488B55602A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48" r="26392"/>
          <a:stretch/>
        </p:blipFill>
        <p:spPr>
          <a:xfrm>
            <a:off x="726713" y="1967256"/>
            <a:ext cx="2350220" cy="365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787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Facebook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45FB5B-F554-C644-80E9-8B3CE77A9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70621"/>
            <a:ext cx="2871216" cy="4731606"/>
          </a:xfrm>
          <a:prstGeom prst="rect">
            <a:avLst/>
          </a:prstGeom>
        </p:spPr>
      </p:pic>
      <p:sp>
        <p:nvSpPr>
          <p:cNvPr id="12" name="Can 11">
            <a:extLst>
              <a:ext uri="{FF2B5EF4-FFF2-40B4-BE49-F238E27FC236}">
                <a16:creationId xmlns:a16="http://schemas.microsoft.com/office/drawing/2014/main" id="{B7E0B9D9-B5A0-CC4A-850E-1CE37BDE35E5}"/>
              </a:ext>
            </a:extLst>
          </p:cNvPr>
          <p:cNvSpPr/>
          <p:nvPr/>
        </p:nvSpPr>
        <p:spPr>
          <a:xfrm>
            <a:off x="6553200" y="1670621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FF590B-ACD9-644F-989F-E4791474A863}"/>
              </a:ext>
            </a:extLst>
          </p:cNvPr>
          <p:cNvSpPr txBox="1"/>
          <p:nvPr/>
        </p:nvSpPr>
        <p:spPr>
          <a:xfrm>
            <a:off x="6183036" y="1208956"/>
            <a:ext cx="2873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F46BD0A-B4D1-2848-8AB3-A232E4F681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48" r="26392"/>
          <a:stretch/>
        </p:blipFill>
        <p:spPr>
          <a:xfrm>
            <a:off x="6934200" y="2356422"/>
            <a:ext cx="1307425" cy="1752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882EB8-B6AF-5646-BEB5-DFFD69649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506" y="1950719"/>
            <a:ext cx="2374069" cy="37769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A054A50-E97E-8946-A42E-003FC4408E2F}"/>
              </a:ext>
            </a:extLst>
          </p:cNvPr>
          <p:cNvSpPr txBox="1"/>
          <p:nvPr/>
        </p:nvSpPr>
        <p:spPr>
          <a:xfrm>
            <a:off x="843400" y="3350254"/>
            <a:ext cx="2094872" cy="28296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ckincaid@stanford.edu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F67A8365-005E-E84D-95FB-C5D4366AA9AD}"/>
              </a:ext>
            </a:extLst>
          </p:cNvPr>
          <p:cNvSpPr/>
          <p:nvPr/>
        </p:nvSpPr>
        <p:spPr>
          <a:xfrm>
            <a:off x="3328415" y="1558827"/>
            <a:ext cx="3088691" cy="1262778"/>
          </a:xfrm>
          <a:custGeom>
            <a:avLst/>
            <a:gdLst>
              <a:gd name="connsiteX0" fmla="*/ 0 w 3822492"/>
              <a:gd name="connsiteY0" fmla="*/ 1262778 h 1262778"/>
              <a:gd name="connsiteX1" fmla="*/ 29980 w 3822492"/>
              <a:gd name="connsiteY1" fmla="*/ 1157847 h 1262778"/>
              <a:gd name="connsiteX2" fmla="*/ 59961 w 3822492"/>
              <a:gd name="connsiteY2" fmla="*/ 1127867 h 1262778"/>
              <a:gd name="connsiteX3" fmla="*/ 119921 w 3822492"/>
              <a:gd name="connsiteY3" fmla="*/ 1037926 h 1262778"/>
              <a:gd name="connsiteX4" fmla="*/ 179882 w 3822492"/>
              <a:gd name="connsiteY4" fmla="*/ 947985 h 1262778"/>
              <a:gd name="connsiteX5" fmla="*/ 209862 w 3822492"/>
              <a:gd name="connsiteY5" fmla="*/ 903015 h 1262778"/>
              <a:gd name="connsiteX6" fmla="*/ 494676 w 3822492"/>
              <a:gd name="connsiteY6" fmla="*/ 648182 h 1262778"/>
              <a:gd name="connsiteX7" fmla="*/ 629587 w 3822492"/>
              <a:gd name="connsiteY7" fmla="*/ 573231 h 1262778"/>
              <a:gd name="connsiteX8" fmla="*/ 674558 w 3822492"/>
              <a:gd name="connsiteY8" fmla="*/ 543251 h 1262778"/>
              <a:gd name="connsiteX9" fmla="*/ 764499 w 3822492"/>
              <a:gd name="connsiteY9" fmla="*/ 513270 h 1262778"/>
              <a:gd name="connsiteX10" fmla="*/ 809469 w 3822492"/>
              <a:gd name="connsiteY10" fmla="*/ 483290 h 1262778"/>
              <a:gd name="connsiteX11" fmla="*/ 869430 w 3822492"/>
              <a:gd name="connsiteY11" fmla="*/ 468300 h 1262778"/>
              <a:gd name="connsiteX12" fmla="*/ 974361 w 3822492"/>
              <a:gd name="connsiteY12" fmla="*/ 438319 h 1262778"/>
              <a:gd name="connsiteX13" fmla="*/ 1079292 w 3822492"/>
              <a:gd name="connsiteY13" fmla="*/ 423329 h 1262778"/>
              <a:gd name="connsiteX14" fmla="*/ 1154243 w 3822492"/>
              <a:gd name="connsiteY14" fmla="*/ 408339 h 1262778"/>
              <a:gd name="connsiteX15" fmla="*/ 1454046 w 3822492"/>
              <a:gd name="connsiteY15" fmla="*/ 378359 h 1262778"/>
              <a:gd name="connsiteX16" fmla="*/ 2773180 w 3822492"/>
              <a:gd name="connsiteY16" fmla="*/ 363369 h 1262778"/>
              <a:gd name="connsiteX17" fmla="*/ 2953062 w 3822492"/>
              <a:gd name="connsiteY17" fmla="*/ 333388 h 1262778"/>
              <a:gd name="connsiteX18" fmla="*/ 3028013 w 3822492"/>
              <a:gd name="connsiteY18" fmla="*/ 318398 h 1262778"/>
              <a:gd name="connsiteX19" fmla="*/ 3282846 w 3822492"/>
              <a:gd name="connsiteY19" fmla="*/ 303408 h 1262778"/>
              <a:gd name="connsiteX20" fmla="*/ 3747541 w 3822492"/>
              <a:gd name="connsiteY20" fmla="*/ 273428 h 1262778"/>
              <a:gd name="connsiteX21" fmla="*/ 3807502 w 3822492"/>
              <a:gd name="connsiteY21" fmla="*/ 258438 h 1262778"/>
              <a:gd name="connsiteX22" fmla="*/ 3777521 w 3822492"/>
              <a:gd name="connsiteY22" fmla="*/ 213467 h 1262778"/>
              <a:gd name="connsiteX23" fmla="*/ 3672590 w 3822492"/>
              <a:gd name="connsiteY23" fmla="*/ 108536 h 1262778"/>
              <a:gd name="connsiteX24" fmla="*/ 3627620 w 3822492"/>
              <a:gd name="connsiteY24" fmla="*/ 63565 h 1262778"/>
              <a:gd name="connsiteX25" fmla="*/ 3567659 w 3822492"/>
              <a:gd name="connsiteY25" fmla="*/ 33585 h 1262778"/>
              <a:gd name="connsiteX26" fmla="*/ 3522689 w 3822492"/>
              <a:gd name="connsiteY26" fmla="*/ 3605 h 1262778"/>
              <a:gd name="connsiteX27" fmla="*/ 3552669 w 3822492"/>
              <a:gd name="connsiteY27" fmla="*/ 48575 h 1262778"/>
              <a:gd name="connsiteX28" fmla="*/ 3642610 w 3822492"/>
              <a:gd name="connsiteY28" fmla="*/ 108536 h 1262778"/>
              <a:gd name="connsiteX29" fmla="*/ 3702571 w 3822492"/>
              <a:gd name="connsiteY29" fmla="*/ 153506 h 1262778"/>
              <a:gd name="connsiteX30" fmla="*/ 3732551 w 3822492"/>
              <a:gd name="connsiteY30" fmla="*/ 183487 h 1262778"/>
              <a:gd name="connsiteX31" fmla="*/ 3822492 w 3822492"/>
              <a:gd name="connsiteY31" fmla="*/ 258438 h 1262778"/>
              <a:gd name="connsiteX32" fmla="*/ 3792512 w 3822492"/>
              <a:gd name="connsiteY32" fmla="*/ 318398 h 1262778"/>
              <a:gd name="connsiteX33" fmla="*/ 3777521 w 3822492"/>
              <a:gd name="connsiteY33" fmla="*/ 393349 h 1262778"/>
              <a:gd name="connsiteX34" fmla="*/ 3732551 w 3822492"/>
              <a:gd name="connsiteY34" fmla="*/ 453310 h 1262778"/>
              <a:gd name="connsiteX35" fmla="*/ 3702571 w 3822492"/>
              <a:gd name="connsiteY35" fmla="*/ 498280 h 1262778"/>
              <a:gd name="connsiteX36" fmla="*/ 3672590 w 3822492"/>
              <a:gd name="connsiteY36" fmla="*/ 573231 h 1262778"/>
              <a:gd name="connsiteX37" fmla="*/ 3612630 w 3822492"/>
              <a:gd name="connsiteY37" fmla="*/ 753113 h 1262778"/>
              <a:gd name="connsiteX38" fmla="*/ 3582649 w 3822492"/>
              <a:gd name="connsiteY38" fmla="*/ 798083 h 1262778"/>
              <a:gd name="connsiteX39" fmla="*/ 3552669 w 3822492"/>
              <a:gd name="connsiteY39" fmla="*/ 858044 h 1262778"/>
              <a:gd name="connsiteX40" fmla="*/ 3537679 w 3822492"/>
              <a:gd name="connsiteY40" fmla="*/ 888024 h 126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822492" h="1262778">
                <a:moveTo>
                  <a:pt x="0" y="1262778"/>
                </a:moveTo>
                <a:cubicBezTo>
                  <a:pt x="2800" y="1251579"/>
                  <a:pt x="20764" y="1173206"/>
                  <a:pt x="29980" y="1157847"/>
                </a:cubicBezTo>
                <a:cubicBezTo>
                  <a:pt x="37251" y="1145728"/>
                  <a:pt x="51481" y="1139173"/>
                  <a:pt x="59961" y="1127867"/>
                </a:cubicBezTo>
                <a:cubicBezTo>
                  <a:pt x="81580" y="1099042"/>
                  <a:pt x="99934" y="1067906"/>
                  <a:pt x="119921" y="1037926"/>
                </a:cubicBezTo>
                <a:lnTo>
                  <a:pt x="179882" y="947985"/>
                </a:lnTo>
                <a:cubicBezTo>
                  <a:pt x="189875" y="932995"/>
                  <a:pt x="197123" y="915754"/>
                  <a:pt x="209862" y="903015"/>
                </a:cubicBezTo>
                <a:cubicBezTo>
                  <a:pt x="324030" y="788847"/>
                  <a:pt x="325610" y="783435"/>
                  <a:pt x="494676" y="648182"/>
                </a:cubicBezTo>
                <a:cubicBezTo>
                  <a:pt x="652221" y="522146"/>
                  <a:pt x="526553" y="624747"/>
                  <a:pt x="629587" y="573231"/>
                </a:cubicBezTo>
                <a:cubicBezTo>
                  <a:pt x="645701" y="565174"/>
                  <a:pt x="658095" y="550568"/>
                  <a:pt x="674558" y="543251"/>
                </a:cubicBezTo>
                <a:cubicBezTo>
                  <a:pt x="703436" y="530416"/>
                  <a:pt x="764499" y="513270"/>
                  <a:pt x="764499" y="513270"/>
                </a:cubicBezTo>
                <a:cubicBezTo>
                  <a:pt x="779489" y="503277"/>
                  <a:pt x="792910" y="490387"/>
                  <a:pt x="809469" y="483290"/>
                </a:cubicBezTo>
                <a:cubicBezTo>
                  <a:pt x="828405" y="475174"/>
                  <a:pt x="849621" y="473960"/>
                  <a:pt x="869430" y="468300"/>
                </a:cubicBezTo>
                <a:cubicBezTo>
                  <a:pt x="925616" y="452247"/>
                  <a:pt x="909930" y="450034"/>
                  <a:pt x="974361" y="438319"/>
                </a:cubicBezTo>
                <a:cubicBezTo>
                  <a:pt x="1009123" y="431998"/>
                  <a:pt x="1044441" y="429137"/>
                  <a:pt x="1079292" y="423329"/>
                </a:cubicBezTo>
                <a:cubicBezTo>
                  <a:pt x="1104424" y="419140"/>
                  <a:pt x="1129021" y="411942"/>
                  <a:pt x="1154243" y="408339"/>
                </a:cubicBezTo>
                <a:cubicBezTo>
                  <a:pt x="1195667" y="402421"/>
                  <a:pt x="1425033" y="378945"/>
                  <a:pt x="1454046" y="378359"/>
                </a:cubicBezTo>
                <a:lnTo>
                  <a:pt x="2773180" y="363369"/>
                </a:lnTo>
                <a:cubicBezTo>
                  <a:pt x="2833141" y="353375"/>
                  <a:pt x="2893455" y="345309"/>
                  <a:pt x="2953062" y="333388"/>
                </a:cubicBezTo>
                <a:cubicBezTo>
                  <a:pt x="2978046" y="328391"/>
                  <a:pt x="3002639" y="320705"/>
                  <a:pt x="3028013" y="318398"/>
                </a:cubicBezTo>
                <a:cubicBezTo>
                  <a:pt x="3112755" y="310694"/>
                  <a:pt x="3197921" y="308716"/>
                  <a:pt x="3282846" y="303408"/>
                </a:cubicBezTo>
                <a:lnTo>
                  <a:pt x="3747541" y="273428"/>
                </a:lnTo>
                <a:cubicBezTo>
                  <a:pt x="3767528" y="268431"/>
                  <a:pt x="3798289" y="276865"/>
                  <a:pt x="3807502" y="258438"/>
                </a:cubicBezTo>
                <a:cubicBezTo>
                  <a:pt x="3815559" y="242324"/>
                  <a:pt x="3789385" y="227026"/>
                  <a:pt x="3777521" y="213467"/>
                </a:cubicBezTo>
                <a:cubicBezTo>
                  <a:pt x="3777481" y="213421"/>
                  <a:pt x="3693593" y="129539"/>
                  <a:pt x="3672590" y="108536"/>
                </a:cubicBezTo>
                <a:cubicBezTo>
                  <a:pt x="3657600" y="93546"/>
                  <a:pt x="3646581" y="73045"/>
                  <a:pt x="3627620" y="63565"/>
                </a:cubicBezTo>
                <a:cubicBezTo>
                  <a:pt x="3607633" y="53572"/>
                  <a:pt x="3587061" y="44672"/>
                  <a:pt x="3567659" y="33585"/>
                </a:cubicBezTo>
                <a:cubicBezTo>
                  <a:pt x="3552017" y="24647"/>
                  <a:pt x="3512696" y="-11385"/>
                  <a:pt x="3522689" y="3605"/>
                </a:cubicBezTo>
                <a:cubicBezTo>
                  <a:pt x="3532682" y="18595"/>
                  <a:pt x="3539111" y="36712"/>
                  <a:pt x="3552669" y="48575"/>
                </a:cubicBezTo>
                <a:cubicBezTo>
                  <a:pt x="3579786" y="72302"/>
                  <a:pt x="3613784" y="86917"/>
                  <a:pt x="3642610" y="108536"/>
                </a:cubicBezTo>
                <a:cubicBezTo>
                  <a:pt x="3662597" y="123526"/>
                  <a:pt x="3683378" y="137512"/>
                  <a:pt x="3702571" y="153506"/>
                </a:cubicBezTo>
                <a:cubicBezTo>
                  <a:pt x="3713428" y="162554"/>
                  <a:pt x="3721694" y="174439"/>
                  <a:pt x="3732551" y="183487"/>
                </a:cubicBezTo>
                <a:cubicBezTo>
                  <a:pt x="3839452" y="272571"/>
                  <a:pt x="3754689" y="190633"/>
                  <a:pt x="3822492" y="258438"/>
                </a:cubicBezTo>
                <a:cubicBezTo>
                  <a:pt x="3812499" y="278425"/>
                  <a:pt x="3799578" y="297199"/>
                  <a:pt x="3792512" y="318398"/>
                </a:cubicBezTo>
                <a:cubicBezTo>
                  <a:pt x="3784455" y="342569"/>
                  <a:pt x="3787869" y="370066"/>
                  <a:pt x="3777521" y="393349"/>
                </a:cubicBezTo>
                <a:cubicBezTo>
                  <a:pt x="3767374" y="416179"/>
                  <a:pt x="3747072" y="432980"/>
                  <a:pt x="3732551" y="453310"/>
                </a:cubicBezTo>
                <a:cubicBezTo>
                  <a:pt x="3722080" y="467970"/>
                  <a:pt x="3710628" y="482166"/>
                  <a:pt x="3702571" y="498280"/>
                </a:cubicBezTo>
                <a:cubicBezTo>
                  <a:pt x="3690537" y="522347"/>
                  <a:pt x="3681546" y="547857"/>
                  <a:pt x="3672590" y="573231"/>
                </a:cubicBezTo>
                <a:cubicBezTo>
                  <a:pt x="3651554" y="632832"/>
                  <a:pt x="3647690" y="700525"/>
                  <a:pt x="3612630" y="753113"/>
                </a:cubicBezTo>
                <a:cubicBezTo>
                  <a:pt x="3602636" y="768103"/>
                  <a:pt x="3591587" y="782441"/>
                  <a:pt x="3582649" y="798083"/>
                </a:cubicBezTo>
                <a:cubicBezTo>
                  <a:pt x="3571562" y="817485"/>
                  <a:pt x="3562662" y="838057"/>
                  <a:pt x="3552669" y="858044"/>
                </a:cubicBezTo>
                <a:lnTo>
                  <a:pt x="3537679" y="888024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52EE67-7831-DB4E-BC86-C40F7BEE4BB2}"/>
              </a:ext>
            </a:extLst>
          </p:cNvPr>
          <p:cNvSpPr txBox="1"/>
          <p:nvPr/>
        </p:nvSpPr>
        <p:spPr>
          <a:xfrm>
            <a:off x="3344391" y="2098485"/>
            <a:ext cx="2820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¿Es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válido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este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acceso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?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906EAD0-A4F5-8A41-8716-5CFA759AC823}"/>
              </a:ext>
            </a:extLst>
          </p:cNvPr>
          <p:cNvSpPr/>
          <p:nvPr/>
        </p:nvSpPr>
        <p:spPr>
          <a:xfrm>
            <a:off x="3464510" y="4158194"/>
            <a:ext cx="2820784" cy="1325880"/>
          </a:xfrm>
          <a:custGeom>
            <a:avLst/>
            <a:gdLst>
              <a:gd name="connsiteX0" fmla="*/ 2820784 w 2820784"/>
              <a:gd name="connsiteY0" fmla="*/ 0 h 1325880"/>
              <a:gd name="connsiteX1" fmla="*/ 2759824 w 2820784"/>
              <a:gd name="connsiteY1" fmla="*/ 60960 h 1325880"/>
              <a:gd name="connsiteX2" fmla="*/ 2607424 w 2820784"/>
              <a:gd name="connsiteY2" fmla="*/ 152400 h 1325880"/>
              <a:gd name="connsiteX3" fmla="*/ 2531224 w 2820784"/>
              <a:gd name="connsiteY3" fmla="*/ 182880 h 1325880"/>
              <a:gd name="connsiteX4" fmla="*/ 2424544 w 2820784"/>
              <a:gd name="connsiteY4" fmla="*/ 259080 h 1325880"/>
              <a:gd name="connsiteX5" fmla="*/ 2378824 w 2820784"/>
              <a:gd name="connsiteY5" fmla="*/ 304800 h 1325880"/>
              <a:gd name="connsiteX6" fmla="*/ 2317864 w 2820784"/>
              <a:gd name="connsiteY6" fmla="*/ 335280 h 1325880"/>
              <a:gd name="connsiteX7" fmla="*/ 2272144 w 2820784"/>
              <a:gd name="connsiteY7" fmla="*/ 365760 h 1325880"/>
              <a:gd name="connsiteX8" fmla="*/ 2226424 w 2820784"/>
              <a:gd name="connsiteY8" fmla="*/ 381000 h 1325880"/>
              <a:gd name="connsiteX9" fmla="*/ 2165464 w 2820784"/>
              <a:gd name="connsiteY9" fmla="*/ 411480 h 1325880"/>
              <a:gd name="connsiteX10" fmla="*/ 2119744 w 2820784"/>
              <a:gd name="connsiteY10" fmla="*/ 426720 h 1325880"/>
              <a:gd name="connsiteX11" fmla="*/ 2074024 w 2820784"/>
              <a:gd name="connsiteY11" fmla="*/ 457200 h 1325880"/>
              <a:gd name="connsiteX12" fmla="*/ 2013064 w 2820784"/>
              <a:gd name="connsiteY12" fmla="*/ 472440 h 1325880"/>
              <a:gd name="connsiteX13" fmla="*/ 1952104 w 2820784"/>
              <a:gd name="connsiteY13" fmla="*/ 502920 h 1325880"/>
              <a:gd name="connsiteX14" fmla="*/ 1830184 w 2820784"/>
              <a:gd name="connsiteY14" fmla="*/ 533400 h 1325880"/>
              <a:gd name="connsiteX15" fmla="*/ 1616824 w 2820784"/>
              <a:gd name="connsiteY15" fmla="*/ 609600 h 1325880"/>
              <a:gd name="connsiteX16" fmla="*/ 1312024 w 2820784"/>
              <a:gd name="connsiteY16" fmla="*/ 685800 h 1325880"/>
              <a:gd name="connsiteX17" fmla="*/ 1190104 w 2820784"/>
              <a:gd name="connsiteY17" fmla="*/ 716280 h 1325880"/>
              <a:gd name="connsiteX18" fmla="*/ 1129144 w 2820784"/>
              <a:gd name="connsiteY18" fmla="*/ 731520 h 1325880"/>
              <a:gd name="connsiteX19" fmla="*/ 1083424 w 2820784"/>
              <a:gd name="connsiteY19" fmla="*/ 746760 h 1325880"/>
              <a:gd name="connsiteX20" fmla="*/ 870064 w 2820784"/>
              <a:gd name="connsiteY20" fmla="*/ 792480 h 1325880"/>
              <a:gd name="connsiteX21" fmla="*/ 793864 w 2820784"/>
              <a:gd name="connsiteY21" fmla="*/ 807720 h 1325880"/>
              <a:gd name="connsiteX22" fmla="*/ 641464 w 2820784"/>
              <a:gd name="connsiteY22" fmla="*/ 838200 h 1325880"/>
              <a:gd name="connsiteX23" fmla="*/ 62344 w 2820784"/>
              <a:gd name="connsiteY23" fmla="*/ 853440 h 1325880"/>
              <a:gd name="connsiteX24" fmla="*/ 1384 w 2820784"/>
              <a:gd name="connsiteY24" fmla="*/ 838200 h 1325880"/>
              <a:gd name="connsiteX25" fmla="*/ 31864 w 2820784"/>
              <a:gd name="connsiteY25" fmla="*/ 792480 h 1325880"/>
              <a:gd name="connsiteX26" fmla="*/ 47104 w 2820784"/>
              <a:gd name="connsiteY26" fmla="*/ 746760 h 1325880"/>
              <a:gd name="connsiteX27" fmla="*/ 77584 w 2820784"/>
              <a:gd name="connsiteY27" fmla="*/ 701040 h 1325880"/>
              <a:gd name="connsiteX28" fmla="*/ 123304 w 2820784"/>
              <a:gd name="connsiteY28" fmla="*/ 624840 h 1325880"/>
              <a:gd name="connsiteX29" fmla="*/ 199504 w 2820784"/>
              <a:gd name="connsiteY29" fmla="*/ 518160 h 1325880"/>
              <a:gd name="connsiteX30" fmla="*/ 229984 w 2820784"/>
              <a:gd name="connsiteY30" fmla="*/ 472440 h 1325880"/>
              <a:gd name="connsiteX31" fmla="*/ 321424 w 2820784"/>
              <a:gd name="connsiteY31" fmla="*/ 350520 h 1325880"/>
              <a:gd name="connsiteX32" fmla="*/ 306184 w 2820784"/>
              <a:gd name="connsiteY32" fmla="*/ 396240 h 1325880"/>
              <a:gd name="connsiteX33" fmla="*/ 229984 w 2820784"/>
              <a:gd name="connsiteY33" fmla="*/ 487680 h 1325880"/>
              <a:gd name="connsiteX34" fmla="*/ 169024 w 2820784"/>
              <a:gd name="connsiteY34" fmla="*/ 579120 h 1325880"/>
              <a:gd name="connsiteX35" fmla="*/ 138544 w 2820784"/>
              <a:gd name="connsiteY35" fmla="*/ 640080 h 1325880"/>
              <a:gd name="connsiteX36" fmla="*/ 108064 w 2820784"/>
              <a:gd name="connsiteY36" fmla="*/ 685800 h 1325880"/>
              <a:gd name="connsiteX37" fmla="*/ 77584 w 2820784"/>
              <a:gd name="connsiteY37" fmla="*/ 777240 h 1325880"/>
              <a:gd name="connsiteX38" fmla="*/ 31864 w 2820784"/>
              <a:gd name="connsiteY38" fmla="*/ 868680 h 1325880"/>
              <a:gd name="connsiteX39" fmla="*/ 92824 w 2820784"/>
              <a:gd name="connsiteY39" fmla="*/ 929640 h 1325880"/>
              <a:gd name="connsiteX40" fmla="*/ 153784 w 2820784"/>
              <a:gd name="connsiteY40" fmla="*/ 960120 h 1325880"/>
              <a:gd name="connsiteX41" fmla="*/ 245224 w 2820784"/>
              <a:gd name="connsiteY41" fmla="*/ 1021080 h 1325880"/>
              <a:gd name="connsiteX42" fmla="*/ 290944 w 2820784"/>
              <a:gd name="connsiteY42" fmla="*/ 1051560 h 1325880"/>
              <a:gd name="connsiteX43" fmla="*/ 382384 w 2820784"/>
              <a:gd name="connsiteY43" fmla="*/ 1143000 h 1325880"/>
              <a:gd name="connsiteX44" fmla="*/ 473824 w 2820784"/>
              <a:gd name="connsiteY44" fmla="*/ 1234440 h 1325880"/>
              <a:gd name="connsiteX45" fmla="*/ 519544 w 2820784"/>
              <a:gd name="connsiteY45" fmla="*/ 1280160 h 1325880"/>
              <a:gd name="connsiteX46" fmla="*/ 580504 w 2820784"/>
              <a:gd name="connsiteY46" fmla="*/ 1325880 h 1325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820784" h="1325880">
                <a:moveTo>
                  <a:pt x="2820784" y="0"/>
                </a:moveTo>
                <a:cubicBezTo>
                  <a:pt x="2800464" y="20320"/>
                  <a:pt x="2782264" y="43008"/>
                  <a:pt x="2759824" y="60960"/>
                </a:cubicBezTo>
                <a:cubicBezTo>
                  <a:pt x="2714473" y="97241"/>
                  <a:pt x="2660843" y="128658"/>
                  <a:pt x="2607424" y="152400"/>
                </a:cubicBezTo>
                <a:cubicBezTo>
                  <a:pt x="2582425" y="163511"/>
                  <a:pt x="2556624" y="172720"/>
                  <a:pt x="2531224" y="182880"/>
                </a:cubicBezTo>
                <a:cubicBezTo>
                  <a:pt x="2412350" y="301754"/>
                  <a:pt x="2564959" y="158783"/>
                  <a:pt x="2424544" y="259080"/>
                </a:cubicBezTo>
                <a:cubicBezTo>
                  <a:pt x="2407006" y="271607"/>
                  <a:pt x="2396362" y="292273"/>
                  <a:pt x="2378824" y="304800"/>
                </a:cubicBezTo>
                <a:cubicBezTo>
                  <a:pt x="2360337" y="318005"/>
                  <a:pt x="2337589" y="324008"/>
                  <a:pt x="2317864" y="335280"/>
                </a:cubicBezTo>
                <a:cubicBezTo>
                  <a:pt x="2301961" y="344367"/>
                  <a:pt x="2288527" y="357569"/>
                  <a:pt x="2272144" y="365760"/>
                </a:cubicBezTo>
                <a:cubicBezTo>
                  <a:pt x="2257776" y="372944"/>
                  <a:pt x="2241189" y="374672"/>
                  <a:pt x="2226424" y="381000"/>
                </a:cubicBezTo>
                <a:cubicBezTo>
                  <a:pt x="2205542" y="389949"/>
                  <a:pt x="2186346" y="402531"/>
                  <a:pt x="2165464" y="411480"/>
                </a:cubicBezTo>
                <a:cubicBezTo>
                  <a:pt x="2150699" y="417808"/>
                  <a:pt x="2134112" y="419536"/>
                  <a:pt x="2119744" y="426720"/>
                </a:cubicBezTo>
                <a:cubicBezTo>
                  <a:pt x="2103361" y="434911"/>
                  <a:pt x="2090859" y="449985"/>
                  <a:pt x="2074024" y="457200"/>
                </a:cubicBezTo>
                <a:cubicBezTo>
                  <a:pt x="2054772" y="465451"/>
                  <a:pt x="2032676" y="465086"/>
                  <a:pt x="2013064" y="472440"/>
                </a:cubicBezTo>
                <a:cubicBezTo>
                  <a:pt x="1991792" y="480417"/>
                  <a:pt x="1973657" y="495736"/>
                  <a:pt x="1952104" y="502920"/>
                </a:cubicBezTo>
                <a:cubicBezTo>
                  <a:pt x="1912363" y="516167"/>
                  <a:pt x="1869079" y="517842"/>
                  <a:pt x="1830184" y="533400"/>
                </a:cubicBezTo>
                <a:cubicBezTo>
                  <a:pt x="1760677" y="561203"/>
                  <a:pt x="1689319" y="591476"/>
                  <a:pt x="1616824" y="609600"/>
                </a:cubicBezTo>
                <a:lnTo>
                  <a:pt x="1312024" y="685800"/>
                </a:lnTo>
                <a:lnTo>
                  <a:pt x="1190104" y="716280"/>
                </a:lnTo>
                <a:cubicBezTo>
                  <a:pt x="1169784" y="721360"/>
                  <a:pt x="1149015" y="724896"/>
                  <a:pt x="1129144" y="731520"/>
                </a:cubicBezTo>
                <a:cubicBezTo>
                  <a:pt x="1113904" y="736600"/>
                  <a:pt x="1098870" y="742347"/>
                  <a:pt x="1083424" y="746760"/>
                </a:cubicBezTo>
                <a:cubicBezTo>
                  <a:pt x="1018546" y="765297"/>
                  <a:pt x="928383" y="780816"/>
                  <a:pt x="870064" y="792480"/>
                </a:cubicBezTo>
                <a:cubicBezTo>
                  <a:pt x="844664" y="797560"/>
                  <a:pt x="818994" y="801438"/>
                  <a:pt x="793864" y="807720"/>
                </a:cubicBezTo>
                <a:cubicBezTo>
                  <a:pt x="747955" y="819197"/>
                  <a:pt x="687135" y="836124"/>
                  <a:pt x="641464" y="838200"/>
                </a:cubicBezTo>
                <a:cubicBezTo>
                  <a:pt x="448556" y="846969"/>
                  <a:pt x="255384" y="848360"/>
                  <a:pt x="62344" y="853440"/>
                </a:cubicBezTo>
                <a:cubicBezTo>
                  <a:pt x="42024" y="848360"/>
                  <a:pt x="10751" y="856934"/>
                  <a:pt x="1384" y="838200"/>
                </a:cubicBezTo>
                <a:cubicBezTo>
                  <a:pt x="-6807" y="821817"/>
                  <a:pt x="23673" y="808863"/>
                  <a:pt x="31864" y="792480"/>
                </a:cubicBezTo>
                <a:cubicBezTo>
                  <a:pt x="39048" y="778112"/>
                  <a:pt x="39920" y="761128"/>
                  <a:pt x="47104" y="746760"/>
                </a:cubicBezTo>
                <a:cubicBezTo>
                  <a:pt x="55295" y="730377"/>
                  <a:pt x="67876" y="716572"/>
                  <a:pt x="77584" y="701040"/>
                </a:cubicBezTo>
                <a:cubicBezTo>
                  <a:pt x="93283" y="675921"/>
                  <a:pt x="107605" y="649959"/>
                  <a:pt x="123304" y="624840"/>
                </a:cubicBezTo>
                <a:cubicBezTo>
                  <a:pt x="159220" y="567374"/>
                  <a:pt x="154794" y="580754"/>
                  <a:pt x="199504" y="518160"/>
                </a:cubicBezTo>
                <a:cubicBezTo>
                  <a:pt x="210150" y="503255"/>
                  <a:pt x="219211" y="487253"/>
                  <a:pt x="229984" y="472440"/>
                </a:cubicBezTo>
                <a:cubicBezTo>
                  <a:pt x="259863" y="431356"/>
                  <a:pt x="321424" y="350520"/>
                  <a:pt x="321424" y="350520"/>
                </a:cubicBezTo>
                <a:cubicBezTo>
                  <a:pt x="316344" y="365760"/>
                  <a:pt x="313368" y="381872"/>
                  <a:pt x="306184" y="396240"/>
                </a:cubicBezTo>
                <a:cubicBezTo>
                  <a:pt x="273509" y="461590"/>
                  <a:pt x="277171" y="427011"/>
                  <a:pt x="229984" y="487680"/>
                </a:cubicBezTo>
                <a:cubicBezTo>
                  <a:pt x="207494" y="516596"/>
                  <a:pt x="185407" y="546355"/>
                  <a:pt x="169024" y="579120"/>
                </a:cubicBezTo>
                <a:cubicBezTo>
                  <a:pt x="158864" y="599440"/>
                  <a:pt x="149816" y="620355"/>
                  <a:pt x="138544" y="640080"/>
                </a:cubicBezTo>
                <a:cubicBezTo>
                  <a:pt x="129457" y="655983"/>
                  <a:pt x="115503" y="669062"/>
                  <a:pt x="108064" y="685800"/>
                </a:cubicBezTo>
                <a:cubicBezTo>
                  <a:pt x="95015" y="715160"/>
                  <a:pt x="95406" y="750507"/>
                  <a:pt x="77584" y="777240"/>
                </a:cubicBezTo>
                <a:cubicBezTo>
                  <a:pt x="38193" y="836326"/>
                  <a:pt x="52896" y="805584"/>
                  <a:pt x="31864" y="868680"/>
                </a:cubicBezTo>
                <a:cubicBezTo>
                  <a:pt x="52184" y="889000"/>
                  <a:pt x="69835" y="912398"/>
                  <a:pt x="92824" y="929640"/>
                </a:cubicBezTo>
                <a:cubicBezTo>
                  <a:pt x="110999" y="943271"/>
                  <a:pt x="134303" y="948431"/>
                  <a:pt x="153784" y="960120"/>
                </a:cubicBezTo>
                <a:cubicBezTo>
                  <a:pt x="185196" y="978967"/>
                  <a:pt x="214744" y="1000760"/>
                  <a:pt x="245224" y="1021080"/>
                </a:cubicBezTo>
                <a:cubicBezTo>
                  <a:pt x="260464" y="1031240"/>
                  <a:pt x="279954" y="1036907"/>
                  <a:pt x="290944" y="1051560"/>
                </a:cubicBezTo>
                <a:cubicBezTo>
                  <a:pt x="394009" y="1188980"/>
                  <a:pt x="282103" y="1053861"/>
                  <a:pt x="382384" y="1143000"/>
                </a:cubicBezTo>
                <a:cubicBezTo>
                  <a:pt x="414601" y="1171638"/>
                  <a:pt x="443344" y="1203960"/>
                  <a:pt x="473824" y="1234440"/>
                </a:cubicBezTo>
                <a:cubicBezTo>
                  <a:pt x="489064" y="1249680"/>
                  <a:pt x="501611" y="1268205"/>
                  <a:pt x="519544" y="1280160"/>
                </a:cubicBezTo>
                <a:cubicBezTo>
                  <a:pt x="571242" y="1314625"/>
                  <a:pt x="552312" y="1297688"/>
                  <a:pt x="580504" y="132588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A7A389-A056-4944-9E1B-AEF0B7450538}"/>
              </a:ext>
            </a:extLst>
          </p:cNvPr>
          <p:cNvSpPr txBox="1"/>
          <p:nvPr/>
        </p:nvSpPr>
        <p:spPr>
          <a:xfrm>
            <a:off x="4258374" y="4715965"/>
            <a:ext cx="4053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Confirmado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. 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ckincaid@stanford.edu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está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registrado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0030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19" grpId="0" animBg="1"/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Facebook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17B5CB-9DA1-0845-88E8-285E8B9A4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70621"/>
            <a:ext cx="2871216" cy="4731606"/>
          </a:xfrm>
          <a:prstGeom prst="rect">
            <a:avLst/>
          </a:prstGeom>
        </p:spPr>
      </p:pic>
      <p:sp>
        <p:nvSpPr>
          <p:cNvPr id="4" name="Can 3">
            <a:extLst>
              <a:ext uri="{FF2B5EF4-FFF2-40B4-BE49-F238E27FC236}">
                <a16:creationId xmlns:a16="http://schemas.microsoft.com/office/drawing/2014/main" id="{7BDDF767-4A14-C747-8194-EB12FE011F83}"/>
              </a:ext>
            </a:extLst>
          </p:cNvPr>
          <p:cNvSpPr/>
          <p:nvPr/>
        </p:nvSpPr>
        <p:spPr>
          <a:xfrm>
            <a:off x="6553200" y="1670621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FD4FD-1249-D941-AAD1-D4AA9F626DC2}"/>
              </a:ext>
            </a:extLst>
          </p:cNvPr>
          <p:cNvSpPr txBox="1"/>
          <p:nvPr/>
        </p:nvSpPr>
        <p:spPr>
          <a:xfrm>
            <a:off x="6183036" y="1208956"/>
            <a:ext cx="2873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A3B2AC-9381-BF42-82D2-1649855D50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48" r="26392"/>
          <a:stretch/>
        </p:blipFill>
        <p:spPr>
          <a:xfrm>
            <a:off x="6934200" y="2356422"/>
            <a:ext cx="1307425" cy="1752600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6109D710-5F29-FC41-ACB0-4C2052F71505}"/>
              </a:ext>
            </a:extLst>
          </p:cNvPr>
          <p:cNvSpPr/>
          <p:nvPr/>
        </p:nvSpPr>
        <p:spPr>
          <a:xfrm>
            <a:off x="3328415" y="1558827"/>
            <a:ext cx="3088691" cy="1262778"/>
          </a:xfrm>
          <a:custGeom>
            <a:avLst/>
            <a:gdLst>
              <a:gd name="connsiteX0" fmla="*/ 0 w 3822492"/>
              <a:gd name="connsiteY0" fmla="*/ 1262778 h 1262778"/>
              <a:gd name="connsiteX1" fmla="*/ 29980 w 3822492"/>
              <a:gd name="connsiteY1" fmla="*/ 1157847 h 1262778"/>
              <a:gd name="connsiteX2" fmla="*/ 59961 w 3822492"/>
              <a:gd name="connsiteY2" fmla="*/ 1127867 h 1262778"/>
              <a:gd name="connsiteX3" fmla="*/ 119921 w 3822492"/>
              <a:gd name="connsiteY3" fmla="*/ 1037926 h 1262778"/>
              <a:gd name="connsiteX4" fmla="*/ 179882 w 3822492"/>
              <a:gd name="connsiteY4" fmla="*/ 947985 h 1262778"/>
              <a:gd name="connsiteX5" fmla="*/ 209862 w 3822492"/>
              <a:gd name="connsiteY5" fmla="*/ 903015 h 1262778"/>
              <a:gd name="connsiteX6" fmla="*/ 494676 w 3822492"/>
              <a:gd name="connsiteY6" fmla="*/ 648182 h 1262778"/>
              <a:gd name="connsiteX7" fmla="*/ 629587 w 3822492"/>
              <a:gd name="connsiteY7" fmla="*/ 573231 h 1262778"/>
              <a:gd name="connsiteX8" fmla="*/ 674558 w 3822492"/>
              <a:gd name="connsiteY8" fmla="*/ 543251 h 1262778"/>
              <a:gd name="connsiteX9" fmla="*/ 764499 w 3822492"/>
              <a:gd name="connsiteY9" fmla="*/ 513270 h 1262778"/>
              <a:gd name="connsiteX10" fmla="*/ 809469 w 3822492"/>
              <a:gd name="connsiteY10" fmla="*/ 483290 h 1262778"/>
              <a:gd name="connsiteX11" fmla="*/ 869430 w 3822492"/>
              <a:gd name="connsiteY11" fmla="*/ 468300 h 1262778"/>
              <a:gd name="connsiteX12" fmla="*/ 974361 w 3822492"/>
              <a:gd name="connsiteY12" fmla="*/ 438319 h 1262778"/>
              <a:gd name="connsiteX13" fmla="*/ 1079292 w 3822492"/>
              <a:gd name="connsiteY13" fmla="*/ 423329 h 1262778"/>
              <a:gd name="connsiteX14" fmla="*/ 1154243 w 3822492"/>
              <a:gd name="connsiteY14" fmla="*/ 408339 h 1262778"/>
              <a:gd name="connsiteX15" fmla="*/ 1454046 w 3822492"/>
              <a:gd name="connsiteY15" fmla="*/ 378359 h 1262778"/>
              <a:gd name="connsiteX16" fmla="*/ 2773180 w 3822492"/>
              <a:gd name="connsiteY16" fmla="*/ 363369 h 1262778"/>
              <a:gd name="connsiteX17" fmla="*/ 2953062 w 3822492"/>
              <a:gd name="connsiteY17" fmla="*/ 333388 h 1262778"/>
              <a:gd name="connsiteX18" fmla="*/ 3028013 w 3822492"/>
              <a:gd name="connsiteY18" fmla="*/ 318398 h 1262778"/>
              <a:gd name="connsiteX19" fmla="*/ 3282846 w 3822492"/>
              <a:gd name="connsiteY19" fmla="*/ 303408 h 1262778"/>
              <a:gd name="connsiteX20" fmla="*/ 3747541 w 3822492"/>
              <a:gd name="connsiteY20" fmla="*/ 273428 h 1262778"/>
              <a:gd name="connsiteX21" fmla="*/ 3807502 w 3822492"/>
              <a:gd name="connsiteY21" fmla="*/ 258438 h 1262778"/>
              <a:gd name="connsiteX22" fmla="*/ 3777521 w 3822492"/>
              <a:gd name="connsiteY22" fmla="*/ 213467 h 1262778"/>
              <a:gd name="connsiteX23" fmla="*/ 3672590 w 3822492"/>
              <a:gd name="connsiteY23" fmla="*/ 108536 h 1262778"/>
              <a:gd name="connsiteX24" fmla="*/ 3627620 w 3822492"/>
              <a:gd name="connsiteY24" fmla="*/ 63565 h 1262778"/>
              <a:gd name="connsiteX25" fmla="*/ 3567659 w 3822492"/>
              <a:gd name="connsiteY25" fmla="*/ 33585 h 1262778"/>
              <a:gd name="connsiteX26" fmla="*/ 3522689 w 3822492"/>
              <a:gd name="connsiteY26" fmla="*/ 3605 h 1262778"/>
              <a:gd name="connsiteX27" fmla="*/ 3552669 w 3822492"/>
              <a:gd name="connsiteY27" fmla="*/ 48575 h 1262778"/>
              <a:gd name="connsiteX28" fmla="*/ 3642610 w 3822492"/>
              <a:gd name="connsiteY28" fmla="*/ 108536 h 1262778"/>
              <a:gd name="connsiteX29" fmla="*/ 3702571 w 3822492"/>
              <a:gd name="connsiteY29" fmla="*/ 153506 h 1262778"/>
              <a:gd name="connsiteX30" fmla="*/ 3732551 w 3822492"/>
              <a:gd name="connsiteY30" fmla="*/ 183487 h 1262778"/>
              <a:gd name="connsiteX31" fmla="*/ 3822492 w 3822492"/>
              <a:gd name="connsiteY31" fmla="*/ 258438 h 1262778"/>
              <a:gd name="connsiteX32" fmla="*/ 3792512 w 3822492"/>
              <a:gd name="connsiteY32" fmla="*/ 318398 h 1262778"/>
              <a:gd name="connsiteX33" fmla="*/ 3777521 w 3822492"/>
              <a:gd name="connsiteY33" fmla="*/ 393349 h 1262778"/>
              <a:gd name="connsiteX34" fmla="*/ 3732551 w 3822492"/>
              <a:gd name="connsiteY34" fmla="*/ 453310 h 1262778"/>
              <a:gd name="connsiteX35" fmla="*/ 3702571 w 3822492"/>
              <a:gd name="connsiteY35" fmla="*/ 498280 h 1262778"/>
              <a:gd name="connsiteX36" fmla="*/ 3672590 w 3822492"/>
              <a:gd name="connsiteY36" fmla="*/ 573231 h 1262778"/>
              <a:gd name="connsiteX37" fmla="*/ 3612630 w 3822492"/>
              <a:gd name="connsiteY37" fmla="*/ 753113 h 1262778"/>
              <a:gd name="connsiteX38" fmla="*/ 3582649 w 3822492"/>
              <a:gd name="connsiteY38" fmla="*/ 798083 h 1262778"/>
              <a:gd name="connsiteX39" fmla="*/ 3552669 w 3822492"/>
              <a:gd name="connsiteY39" fmla="*/ 858044 h 1262778"/>
              <a:gd name="connsiteX40" fmla="*/ 3537679 w 3822492"/>
              <a:gd name="connsiteY40" fmla="*/ 888024 h 126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822492" h="1262778">
                <a:moveTo>
                  <a:pt x="0" y="1262778"/>
                </a:moveTo>
                <a:cubicBezTo>
                  <a:pt x="2800" y="1251579"/>
                  <a:pt x="20764" y="1173206"/>
                  <a:pt x="29980" y="1157847"/>
                </a:cubicBezTo>
                <a:cubicBezTo>
                  <a:pt x="37251" y="1145728"/>
                  <a:pt x="51481" y="1139173"/>
                  <a:pt x="59961" y="1127867"/>
                </a:cubicBezTo>
                <a:cubicBezTo>
                  <a:pt x="81580" y="1099042"/>
                  <a:pt x="99934" y="1067906"/>
                  <a:pt x="119921" y="1037926"/>
                </a:cubicBezTo>
                <a:lnTo>
                  <a:pt x="179882" y="947985"/>
                </a:lnTo>
                <a:cubicBezTo>
                  <a:pt x="189875" y="932995"/>
                  <a:pt x="197123" y="915754"/>
                  <a:pt x="209862" y="903015"/>
                </a:cubicBezTo>
                <a:cubicBezTo>
                  <a:pt x="324030" y="788847"/>
                  <a:pt x="325610" y="783435"/>
                  <a:pt x="494676" y="648182"/>
                </a:cubicBezTo>
                <a:cubicBezTo>
                  <a:pt x="652221" y="522146"/>
                  <a:pt x="526553" y="624747"/>
                  <a:pt x="629587" y="573231"/>
                </a:cubicBezTo>
                <a:cubicBezTo>
                  <a:pt x="645701" y="565174"/>
                  <a:pt x="658095" y="550568"/>
                  <a:pt x="674558" y="543251"/>
                </a:cubicBezTo>
                <a:cubicBezTo>
                  <a:pt x="703436" y="530416"/>
                  <a:pt x="764499" y="513270"/>
                  <a:pt x="764499" y="513270"/>
                </a:cubicBezTo>
                <a:cubicBezTo>
                  <a:pt x="779489" y="503277"/>
                  <a:pt x="792910" y="490387"/>
                  <a:pt x="809469" y="483290"/>
                </a:cubicBezTo>
                <a:cubicBezTo>
                  <a:pt x="828405" y="475174"/>
                  <a:pt x="849621" y="473960"/>
                  <a:pt x="869430" y="468300"/>
                </a:cubicBezTo>
                <a:cubicBezTo>
                  <a:pt x="925616" y="452247"/>
                  <a:pt x="909930" y="450034"/>
                  <a:pt x="974361" y="438319"/>
                </a:cubicBezTo>
                <a:cubicBezTo>
                  <a:pt x="1009123" y="431998"/>
                  <a:pt x="1044441" y="429137"/>
                  <a:pt x="1079292" y="423329"/>
                </a:cubicBezTo>
                <a:cubicBezTo>
                  <a:pt x="1104424" y="419140"/>
                  <a:pt x="1129021" y="411942"/>
                  <a:pt x="1154243" y="408339"/>
                </a:cubicBezTo>
                <a:cubicBezTo>
                  <a:pt x="1195667" y="402421"/>
                  <a:pt x="1425033" y="378945"/>
                  <a:pt x="1454046" y="378359"/>
                </a:cubicBezTo>
                <a:lnTo>
                  <a:pt x="2773180" y="363369"/>
                </a:lnTo>
                <a:cubicBezTo>
                  <a:pt x="2833141" y="353375"/>
                  <a:pt x="2893455" y="345309"/>
                  <a:pt x="2953062" y="333388"/>
                </a:cubicBezTo>
                <a:cubicBezTo>
                  <a:pt x="2978046" y="328391"/>
                  <a:pt x="3002639" y="320705"/>
                  <a:pt x="3028013" y="318398"/>
                </a:cubicBezTo>
                <a:cubicBezTo>
                  <a:pt x="3112755" y="310694"/>
                  <a:pt x="3197921" y="308716"/>
                  <a:pt x="3282846" y="303408"/>
                </a:cubicBezTo>
                <a:lnTo>
                  <a:pt x="3747541" y="273428"/>
                </a:lnTo>
                <a:cubicBezTo>
                  <a:pt x="3767528" y="268431"/>
                  <a:pt x="3798289" y="276865"/>
                  <a:pt x="3807502" y="258438"/>
                </a:cubicBezTo>
                <a:cubicBezTo>
                  <a:pt x="3815559" y="242324"/>
                  <a:pt x="3789385" y="227026"/>
                  <a:pt x="3777521" y="213467"/>
                </a:cubicBezTo>
                <a:cubicBezTo>
                  <a:pt x="3777481" y="213421"/>
                  <a:pt x="3693593" y="129539"/>
                  <a:pt x="3672590" y="108536"/>
                </a:cubicBezTo>
                <a:cubicBezTo>
                  <a:pt x="3657600" y="93546"/>
                  <a:pt x="3646581" y="73045"/>
                  <a:pt x="3627620" y="63565"/>
                </a:cubicBezTo>
                <a:cubicBezTo>
                  <a:pt x="3607633" y="53572"/>
                  <a:pt x="3587061" y="44672"/>
                  <a:pt x="3567659" y="33585"/>
                </a:cubicBezTo>
                <a:cubicBezTo>
                  <a:pt x="3552017" y="24647"/>
                  <a:pt x="3512696" y="-11385"/>
                  <a:pt x="3522689" y="3605"/>
                </a:cubicBezTo>
                <a:cubicBezTo>
                  <a:pt x="3532682" y="18595"/>
                  <a:pt x="3539111" y="36712"/>
                  <a:pt x="3552669" y="48575"/>
                </a:cubicBezTo>
                <a:cubicBezTo>
                  <a:pt x="3579786" y="72302"/>
                  <a:pt x="3613784" y="86917"/>
                  <a:pt x="3642610" y="108536"/>
                </a:cubicBezTo>
                <a:cubicBezTo>
                  <a:pt x="3662597" y="123526"/>
                  <a:pt x="3683378" y="137512"/>
                  <a:pt x="3702571" y="153506"/>
                </a:cubicBezTo>
                <a:cubicBezTo>
                  <a:pt x="3713428" y="162554"/>
                  <a:pt x="3721694" y="174439"/>
                  <a:pt x="3732551" y="183487"/>
                </a:cubicBezTo>
                <a:cubicBezTo>
                  <a:pt x="3839452" y="272571"/>
                  <a:pt x="3754689" y="190633"/>
                  <a:pt x="3822492" y="258438"/>
                </a:cubicBezTo>
                <a:cubicBezTo>
                  <a:pt x="3812499" y="278425"/>
                  <a:pt x="3799578" y="297199"/>
                  <a:pt x="3792512" y="318398"/>
                </a:cubicBezTo>
                <a:cubicBezTo>
                  <a:pt x="3784455" y="342569"/>
                  <a:pt x="3787869" y="370066"/>
                  <a:pt x="3777521" y="393349"/>
                </a:cubicBezTo>
                <a:cubicBezTo>
                  <a:pt x="3767374" y="416179"/>
                  <a:pt x="3747072" y="432980"/>
                  <a:pt x="3732551" y="453310"/>
                </a:cubicBezTo>
                <a:cubicBezTo>
                  <a:pt x="3722080" y="467970"/>
                  <a:pt x="3710628" y="482166"/>
                  <a:pt x="3702571" y="498280"/>
                </a:cubicBezTo>
                <a:cubicBezTo>
                  <a:pt x="3690537" y="522347"/>
                  <a:pt x="3681546" y="547857"/>
                  <a:pt x="3672590" y="573231"/>
                </a:cubicBezTo>
                <a:cubicBezTo>
                  <a:pt x="3651554" y="632832"/>
                  <a:pt x="3647690" y="700525"/>
                  <a:pt x="3612630" y="753113"/>
                </a:cubicBezTo>
                <a:cubicBezTo>
                  <a:pt x="3602636" y="768103"/>
                  <a:pt x="3591587" y="782441"/>
                  <a:pt x="3582649" y="798083"/>
                </a:cubicBezTo>
                <a:cubicBezTo>
                  <a:pt x="3571562" y="817485"/>
                  <a:pt x="3562662" y="838057"/>
                  <a:pt x="3552669" y="858044"/>
                </a:cubicBezTo>
                <a:lnTo>
                  <a:pt x="3537679" y="888024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40722D-974F-D748-B959-2D6667F51FF6}"/>
              </a:ext>
            </a:extLst>
          </p:cNvPr>
          <p:cNvSpPr txBox="1"/>
          <p:nvPr/>
        </p:nvSpPr>
        <p:spPr>
          <a:xfrm>
            <a:off x="3014826" y="2765935"/>
            <a:ext cx="36511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Envíame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el </a:t>
            </a:r>
            <a:r>
              <a:rPr kumimoji="0" lang="en-US" sz="2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nombre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por </a:t>
            </a:r>
            <a:r>
              <a:rPr kumimoji="0" lang="en-US" sz="2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ckincaid@stanford.edu</a:t>
            </a:r>
            <a:endParaRPr kumimoji="0" lang="en-US" sz="2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699B4D78-1A27-D04D-9D83-1A78BE84559C}"/>
              </a:ext>
            </a:extLst>
          </p:cNvPr>
          <p:cNvSpPr/>
          <p:nvPr/>
        </p:nvSpPr>
        <p:spPr>
          <a:xfrm>
            <a:off x="3464510" y="4158194"/>
            <a:ext cx="2820784" cy="1325880"/>
          </a:xfrm>
          <a:custGeom>
            <a:avLst/>
            <a:gdLst>
              <a:gd name="connsiteX0" fmla="*/ 2820784 w 2820784"/>
              <a:gd name="connsiteY0" fmla="*/ 0 h 1325880"/>
              <a:gd name="connsiteX1" fmla="*/ 2759824 w 2820784"/>
              <a:gd name="connsiteY1" fmla="*/ 60960 h 1325880"/>
              <a:gd name="connsiteX2" fmla="*/ 2607424 w 2820784"/>
              <a:gd name="connsiteY2" fmla="*/ 152400 h 1325880"/>
              <a:gd name="connsiteX3" fmla="*/ 2531224 w 2820784"/>
              <a:gd name="connsiteY3" fmla="*/ 182880 h 1325880"/>
              <a:gd name="connsiteX4" fmla="*/ 2424544 w 2820784"/>
              <a:gd name="connsiteY4" fmla="*/ 259080 h 1325880"/>
              <a:gd name="connsiteX5" fmla="*/ 2378824 w 2820784"/>
              <a:gd name="connsiteY5" fmla="*/ 304800 h 1325880"/>
              <a:gd name="connsiteX6" fmla="*/ 2317864 w 2820784"/>
              <a:gd name="connsiteY6" fmla="*/ 335280 h 1325880"/>
              <a:gd name="connsiteX7" fmla="*/ 2272144 w 2820784"/>
              <a:gd name="connsiteY7" fmla="*/ 365760 h 1325880"/>
              <a:gd name="connsiteX8" fmla="*/ 2226424 w 2820784"/>
              <a:gd name="connsiteY8" fmla="*/ 381000 h 1325880"/>
              <a:gd name="connsiteX9" fmla="*/ 2165464 w 2820784"/>
              <a:gd name="connsiteY9" fmla="*/ 411480 h 1325880"/>
              <a:gd name="connsiteX10" fmla="*/ 2119744 w 2820784"/>
              <a:gd name="connsiteY10" fmla="*/ 426720 h 1325880"/>
              <a:gd name="connsiteX11" fmla="*/ 2074024 w 2820784"/>
              <a:gd name="connsiteY11" fmla="*/ 457200 h 1325880"/>
              <a:gd name="connsiteX12" fmla="*/ 2013064 w 2820784"/>
              <a:gd name="connsiteY12" fmla="*/ 472440 h 1325880"/>
              <a:gd name="connsiteX13" fmla="*/ 1952104 w 2820784"/>
              <a:gd name="connsiteY13" fmla="*/ 502920 h 1325880"/>
              <a:gd name="connsiteX14" fmla="*/ 1830184 w 2820784"/>
              <a:gd name="connsiteY14" fmla="*/ 533400 h 1325880"/>
              <a:gd name="connsiteX15" fmla="*/ 1616824 w 2820784"/>
              <a:gd name="connsiteY15" fmla="*/ 609600 h 1325880"/>
              <a:gd name="connsiteX16" fmla="*/ 1312024 w 2820784"/>
              <a:gd name="connsiteY16" fmla="*/ 685800 h 1325880"/>
              <a:gd name="connsiteX17" fmla="*/ 1190104 w 2820784"/>
              <a:gd name="connsiteY17" fmla="*/ 716280 h 1325880"/>
              <a:gd name="connsiteX18" fmla="*/ 1129144 w 2820784"/>
              <a:gd name="connsiteY18" fmla="*/ 731520 h 1325880"/>
              <a:gd name="connsiteX19" fmla="*/ 1083424 w 2820784"/>
              <a:gd name="connsiteY19" fmla="*/ 746760 h 1325880"/>
              <a:gd name="connsiteX20" fmla="*/ 870064 w 2820784"/>
              <a:gd name="connsiteY20" fmla="*/ 792480 h 1325880"/>
              <a:gd name="connsiteX21" fmla="*/ 793864 w 2820784"/>
              <a:gd name="connsiteY21" fmla="*/ 807720 h 1325880"/>
              <a:gd name="connsiteX22" fmla="*/ 641464 w 2820784"/>
              <a:gd name="connsiteY22" fmla="*/ 838200 h 1325880"/>
              <a:gd name="connsiteX23" fmla="*/ 62344 w 2820784"/>
              <a:gd name="connsiteY23" fmla="*/ 853440 h 1325880"/>
              <a:gd name="connsiteX24" fmla="*/ 1384 w 2820784"/>
              <a:gd name="connsiteY24" fmla="*/ 838200 h 1325880"/>
              <a:gd name="connsiteX25" fmla="*/ 31864 w 2820784"/>
              <a:gd name="connsiteY25" fmla="*/ 792480 h 1325880"/>
              <a:gd name="connsiteX26" fmla="*/ 47104 w 2820784"/>
              <a:gd name="connsiteY26" fmla="*/ 746760 h 1325880"/>
              <a:gd name="connsiteX27" fmla="*/ 77584 w 2820784"/>
              <a:gd name="connsiteY27" fmla="*/ 701040 h 1325880"/>
              <a:gd name="connsiteX28" fmla="*/ 123304 w 2820784"/>
              <a:gd name="connsiteY28" fmla="*/ 624840 h 1325880"/>
              <a:gd name="connsiteX29" fmla="*/ 199504 w 2820784"/>
              <a:gd name="connsiteY29" fmla="*/ 518160 h 1325880"/>
              <a:gd name="connsiteX30" fmla="*/ 229984 w 2820784"/>
              <a:gd name="connsiteY30" fmla="*/ 472440 h 1325880"/>
              <a:gd name="connsiteX31" fmla="*/ 321424 w 2820784"/>
              <a:gd name="connsiteY31" fmla="*/ 350520 h 1325880"/>
              <a:gd name="connsiteX32" fmla="*/ 306184 w 2820784"/>
              <a:gd name="connsiteY32" fmla="*/ 396240 h 1325880"/>
              <a:gd name="connsiteX33" fmla="*/ 229984 w 2820784"/>
              <a:gd name="connsiteY33" fmla="*/ 487680 h 1325880"/>
              <a:gd name="connsiteX34" fmla="*/ 169024 w 2820784"/>
              <a:gd name="connsiteY34" fmla="*/ 579120 h 1325880"/>
              <a:gd name="connsiteX35" fmla="*/ 138544 w 2820784"/>
              <a:gd name="connsiteY35" fmla="*/ 640080 h 1325880"/>
              <a:gd name="connsiteX36" fmla="*/ 108064 w 2820784"/>
              <a:gd name="connsiteY36" fmla="*/ 685800 h 1325880"/>
              <a:gd name="connsiteX37" fmla="*/ 77584 w 2820784"/>
              <a:gd name="connsiteY37" fmla="*/ 777240 h 1325880"/>
              <a:gd name="connsiteX38" fmla="*/ 31864 w 2820784"/>
              <a:gd name="connsiteY38" fmla="*/ 868680 h 1325880"/>
              <a:gd name="connsiteX39" fmla="*/ 92824 w 2820784"/>
              <a:gd name="connsiteY39" fmla="*/ 929640 h 1325880"/>
              <a:gd name="connsiteX40" fmla="*/ 153784 w 2820784"/>
              <a:gd name="connsiteY40" fmla="*/ 960120 h 1325880"/>
              <a:gd name="connsiteX41" fmla="*/ 245224 w 2820784"/>
              <a:gd name="connsiteY41" fmla="*/ 1021080 h 1325880"/>
              <a:gd name="connsiteX42" fmla="*/ 290944 w 2820784"/>
              <a:gd name="connsiteY42" fmla="*/ 1051560 h 1325880"/>
              <a:gd name="connsiteX43" fmla="*/ 382384 w 2820784"/>
              <a:gd name="connsiteY43" fmla="*/ 1143000 h 1325880"/>
              <a:gd name="connsiteX44" fmla="*/ 473824 w 2820784"/>
              <a:gd name="connsiteY44" fmla="*/ 1234440 h 1325880"/>
              <a:gd name="connsiteX45" fmla="*/ 519544 w 2820784"/>
              <a:gd name="connsiteY45" fmla="*/ 1280160 h 1325880"/>
              <a:gd name="connsiteX46" fmla="*/ 580504 w 2820784"/>
              <a:gd name="connsiteY46" fmla="*/ 1325880 h 1325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820784" h="1325880">
                <a:moveTo>
                  <a:pt x="2820784" y="0"/>
                </a:moveTo>
                <a:cubicBezTo>
                  <a:pt x="2800464" y="20320"/>
                  <a:pt x="2782264" y="43008"/>
                  <a:pt x="2759824" y="60960"/>
                </a:cubicBezTo>
                <a:cubicBezTo>
                  <a:pt x="2714473" y="97241"/>
                  <a:pt x="2660843" y="128658"/>
                  <a:pt x="2607424" y="152400"/>
                </a:cubicBezTo>
                <a:cubicBezTo>
                  <a:pt x="2582425" y="163511"/>
                  <a:pt x="2556624" y="172720"/>
                  <a:pt x="2531224" y="182880"/>
                </a:cubicBezTo>
                <a:cubicBezTo>
                  <a:pt x="2412350" y="301754"/>
                  <a:pt x="2564959" y="158783"/>
                  <a:pt x="2424544" y="259080"/>
                </a:cubicBezTo>
                <a:cubicBezTo>
                  <a:pt x="2407006" y="271607"/>
                  <a:pt x="2396362" y="292273"/>
                  <a:pt x="2378824" y="304800"/>
                </a:cubicBezTo>
                <a:cubicBezTo>
                  <a:pt x="2360337" y="318005"/>
                  <a:pt x="2337589" y="324008"/>
                  <a:pt x="2317864" y="335280"/>
                </a:cubicBezTo>
                <a:cubicBezTo>
                  <a:pt x="2301961" y="344367"/>
                  <a:pt x="2288527" y="357569"/>
                  <a:pt x="2272144" y="365760"/>
                </a:cubicBezTo>
                <a:cubicBezTo>
                  <a:pt x="2257776" y="372944"/>
                  <a:pt x="2241189" y="374672"/>
                  <a:pt x="2226424" y="381000"/>
                </a:cubicBezTo>
                <a:cubicBezTo>
                  <a:pt x="2205542" y="389949"/>
                  <a:pt x="2186346" y="402531"/>
                  <a:pt x="2165464" y="411480"/>
                </a:cubicBezTo>
                <a:cubicBezTo>
                  <a:pt x="2150699" y="417808"/>
                  <a:pt x="2134112" y="419536"/>
                  <a:pt x="2119744" y="426720"/>
                </a:cubicBezTo>
                <a:cubicBezTo>
                  <a:pt x="2103361" y="434911"/>
                  <a:pt x="2090859" y="449985"/>
                  <a:pt x="2074024" y="457200"/>
                </a:cubicBezTo>
                <a:cubicBezTo>
                  <a:pt x="2054772" y="465451"/>
                  <a:pt x="2032676" y="465086"/>
                  <a:pt x="2013064" y="472440"/>
                </a:cubicBezTo>
                <a:cubicBezTo>
                  <a:pt x="1991792" y="480417"/>
                  <a:pt x="1973657" y="495736"/>
                  <a:pt x="1952104" y="502920"/>
                </a:cubicBezTo>
                <a:cubicBezTo>
                  <a:pt x="1912363" y="516167"/>
                  <a:pt x="1869079" y="517842"/>
                  <a:pt x="1830184" y="533400"/>
                </a:cubicBezTo>
                <a:cubicBezTo>
                  <a:pt x="1760677" y="561203"/>
                  <a:pt x="1689319" y="591476"/>
                  <a:pt x="1616824" y="609600"/>
                </a:cubicBezTo>
                <a:lnTo>
                  <a:pt x="1312024" y="685800"/>
                </a:lnTo>
                <a:lnTo>
                  <a:pt x="1190104" y="716280"/>
                </a:lnTo>
                <a:cubicBezTo>
                  <a:pt x="1169784" y="721360"/>
                  <a:pt x="1149015" y="724896"/>
                  <a:pt x="1129144" y="731520"/>
                </a:cubicBezTo>
                <a:cubicBezTo>
                  <a:pt x="1113904" y="736600"/>
                  <a:pt x="1098870" y="742347"/>
                  <a:pt x="1083424" y="746760"/>
                </a:cubicBezTo>
                <a:cubicBezTo>
                  <a:pt x="1018546" y="765297"/>
                  <a:pt x="928383" y="780816"/>
                  <a:pt x="870064" y="792480"/>
                </a:cubicBezTo>
                <a:cubicBezTo>
                  <a:pt x="844664" y="797560"/>
                  <a:pt x="818994" y="801438"/>
                  <a:pt x="793864" y="807720"/>
                </a:cubicBezTo>
                <a:cubicBezTo>
                  <a:pt x="747955" y="819197"/>
                  <a:pt x="687135" y="836124"/>
                  <a:pt x="641464" y="838200"/>
                </a:cubicBezTo>
                <a:cubicBezTo>
                  <a:pt x="448556" y="846969"/>
                  <a:pt x="255384" y="848360"/>
                  <a:pt x="62344" y="853440"/>
                </a:cubicBezTo>
                <a:cubicBezTo>
                  <a:pt x="42024" y="848360"/>
                  <a:pt x="10751" y="856934"/>
                  <a:pt x="1384" y="838200"/>
                </a:cubicBezTo>
                <a:cubicBezTo>
                  <a:pt x="-6807" y="821817"/>
                  <a:pt x="23673" y="808863"/>
                  <a:pt x="31864" y="792480"/>
                </a:cubicBezTo>
                <a:cubicBezTo>
                  <a:pt x="39048" y="778112"/>
                  <a:pt x="39920" y="761128"/>
                  <a:pt x="47104" y="746760"/>
                </a:cubicBezTo>
                <a:cubicBezTo>
                  <a:pt x="55295" y="730377"/>
                  <a:pt x="67876" y="716572"/>
                  <a:pt x="77584" y="701040"/>
                </a:cubicBezTo>
                <a:cubicBezTo>
                  <a:pt x="93283" y="675921"/>
                  <a:pt x="107605" y="649959"/>
                  <a:pt x="123304" y="624840"/>
                </a:cubicBezTo>
                <a:cubicBezTo>
                  <a:pt x="159220" y="567374"/>
                  <a:pt x="154794" y="580754"/>
                  <a:pt x="199504" y="518160"/>
                </a:cubicBezTo>
                <a:cubicBezTo>
                  <a:pt x="210150" y="503255"/>
                  <a:pt x="219211" y="487253"/>
                  <a:pt x="229984" y="472440"/>
                </a:cubicBezTo>
                <a:cubicBezTo>
                  <a:pt x="259863" y="431356"/>
                  <a:pt x="321424" y="350520"/>
                  <a:pt x="321424" y="350520"/>
                </a:cubicBezTo>
                <a:cubicBezTo>
                  <a:pt x="316344" y="365760"/>
                  <a:pt x="313368" y="381872"/>
                  <a:pt x="306184" y="396240"/>
                </a:cubicBezTo>
                <a:cubicBezTo>
                  <a:pt x="273509" y="461590"/>
                  <a:pt x="277171" y="427011"/>
                  <a:pt x="229984" y="487680"/>
                </a:cubicBezTo>
                <a:cubicBezTo>
                  <a:pt x="207494" y="516596"/>
                  <a:pt x="185407" y="546355"/>
                  <a:pt x="169024" y="579120"/>
                </a:cubicBezTo>
                <a:cubicBezTo>
                  <a:pt x="158864" y="599440"/>
                  <a:pt x="149816" y="620355"/>
                  <a:pt x="138544" y="640080"/>
                </a:cubicBezTo>
                <a:cubicBezTo>
                  <a:pt x="129457" y="655983"/>
                  <a:pt x="115503" y="669062"/>
                  <a:pt x="108064" y="685800"/>
                </a:cubicBezTo>
                <a:cubicBezTo>
                  <a:pt x="95015" y="715160"/>
                  <a:pt x="95406" y="750507"/>
                  <a:pt x="77584" y="777240"/>
                </a:cubicBezTo>
                <a:cubicBezTo>
                  <a:pt x="38193" y="836326"/>
                  <a:pt x="52896" y="805584"/>
                  <a:pt x="31864" y="868680"/>
                </a:cubicBezTo>
                <a:cubicBezTo>
                  <a:pt x="52184" y="889000"/>
                  <a:pt x="69835" y="912398"/>
                  <a:pt x="92824" y="929640"/>
                </a:cubicBezTo>
                <a:cubicBezTo>
                  <a:pt x="110999" y="943271"/>
                  <a:pt x="134303" y="948431"/>
                  <a:pt x="153784" y="960120"/>
                </a:cubicBezTo>
                <a:cubicBezTo>
                  <a:pt x="185196" y="978967"/>
                  <a:pt x="214744" y="1000760"/>
                  <a:pt x="245224" y="1021080"/>
                </a:cubicBezTo>
                <a:cubicBezTo>
                  <a:pt x="260464" y="1031240"/>
                  <a:pt x="279954" y="1036907"/>
                  <a:pt x="290944" y="1051560"/>
                </a:cubicBezTo>
                <a:cubicBezTo>
                  <a:pt x="394009" y="1188980"/>
                  <a:pt x="282103" y="1053861"/>
                  <a:pt x="382384" y="1143000"/>
                </a:cubicBezTo>
                <a:cubicBezTo>
                  <a:pt x="414601" y="1171638"/>
                  <a:pt x="443344" y="1203960"/>
                  <a:pt x="473824" y="1234440"/>
                </a:cubicBezTo>
                <a:cubicBezTo>
                  <a:pt x="489064" y="1249680"/>
                  <a:pt x="501611" y="1268205"/>
                  <a:pt x="519544" y="1280160"/>
                </a:cubicBezTo>
                <a:cubicBezTo>
                  <a:pt x="571242" y="1314625"/>
                  <a:pt x="552312" y="1297688"/>
                  <a:pt x="580504" y="132588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A60579-B785-1A46-A2A9-C21123CCC87D}"/>
              </a:ext>
            </a:extLst>
          </p:cNvPr>
          <p:cNvSpPr txBox="1"/>
          <p:nvPr/>
        </p:nvSpPr>
        <p:spPr>
          <a:xfrm>
            <a:off x="3819462" y="4973503"/>
            <a:ext cx="4053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“Colin Kincaid”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DC78D8-9BA6-814A-B661-EC434A877B76}"/>
              </a:ext>
            </a:extLst>
          </p:cNvPr>
          <p:cNvSpPr/>
          <p:nvPr/>
        </p:nvSpPr>
        <p:spPr>
          <a:xfrm>
            <a:off x="725439" y="2308376"/>
            <a:ext cx="2335070" cy="32999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41D93B-5034-3641-826C-14313D40C654}"/>
              </a:ext>
            </a:extLst>
          </p:cNvPr>
          <p:cNvSpPr txBox="1"/>
          <p:nvPr/>
        </p:nvSpPr>
        <p:spPr>
          <a:xfrm>
            <a:off x="1384455" y="3694263"/>
            <a:ext cx="9832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Colin Kincaid</a:t>
            </a:r>
          </a:p>
        </p:txBody>
      </p:sp>
    </p:spTree>
    <p:extLst>
      <p:ext uri="{BB962C8B-B14F-4D97-AF65-F5344CB8AC3E}">
        <p14:creationId xmlns:p14="http://schemas.microsoft.com/office/powerpoint/2010/main" val="108704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1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Facebook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0810A4-8E6E-114B-95FF-5DA67D19C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70621"/>
            <a:ext cx="2871216" cy="4731606"/>
          </a:xfrm>
          <a:prstGeom prst="rect">
            <a:avLst/>
          </a:prstGeom>
        </p:spPr>
      </p:pic>
      <p:sp>
        <p:nvSpPr>
          <p:cNvPr id="4" name="Can 3">
            <a:extLst>
              <a:ext uri="{FF2B5EF4-FFF2-40B4-BE49-F238E27FC236}">
                <a16:creationId xmlns:a16="http://schemas.microsoft.com/office/drawing/2014/main" id="{96B6F8F1-05BA-834B-A37F-2D7D6E23B997}"/>
              </a:ext>
            </a:extLst>
          </p:cNvPr>
          <p:cNvSpPr/>
          <p:nvPr/>
        </p:nvSpPr>
        <p:spPr>
          <a:xfrm>
            <a:off x="6553200" y="1670621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ABFB1-0B69-0D4C-BF99-1E28DDA02368}"/>
              </a:ext>
            </a:extLst>
          </p:cNvPr>
          <p:cNvSpPr txBox="1"/>
          <p:nvPr/>
        </p:nvSpPr>
        <p:spPr>
          <a:xfrm>
            <a:off x="6183036" y="1208956"/>
            <a:ext cx="2873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EF2F74-927B-B341-9FC2-9AEF5A7C62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48" r="26392"/>
          <a:stretch/>
        </p:blipFill>
        <p:spPr>
          <a:xfrm>
            <a:off x="6934200" y="2356422"/>
            <a:ext cx="1307425" cy="1752600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03CA674B-7E92-2F4B-8D6F-C51215BDB48D}"/>
              </a:ext>
            </a:extLst>
          </p:cNvPr>
          <p:cNvSpPr/>
          <p:nvPr/>
        </p:nvSpPr>
        <p:spPr>
          <a:xfrm>
            <a:off x="3328415" y="1558827"/>
            <a:ext cx="3088691" cy="1262778"/>
          </a:xfrm>
          <a:custGeom>
            <a:avLst/>
            <a:gdLst>
              <a:gd name="connsiteX0" fmla="*/ 0 w 3822492"/>
              <a:gd name="connsiteY0" fmla="*/ 1262778 h 1262778"/>
              <a:gd name="connsiteX1" fmla="*/ 29980 w 3822492"/>
              <a:gd name="connsiteY1" fmla="*/ 1157847 h 1262778"/>
              <a:gd name="connsiteX2" fmla="*/ 59961 w 3822492"/>
              <a:gd name="connsiteY2" fmla="*/ 1127867 h 1262778"/>
              <a:gd name="connsiteX3" fmla="*/ 119921 w 3822492"/>
              <a:gd name="connsiteY3" fmla="*/ 1037926 h 1262778"/>
              <a:gd name="connsiteX4" fmla="*/ 179882 w 3822492"/>
              <a:gd name="connsiteY4" fmla="*/ 947985 h 1262778"/>
              <a:gd name="connsiteX5" fmla="*/ 209862 w 3822492"/>
              <a:gd name="connsiteY5" fmla="*/ 903015 h 1262778"/>
              <a:gd name="connsiteX6" fmla="*/ 494676 w 3822492"/>
              <a:gd name="connsiteY6" fmla="*/ 648182 h 1262778"/>
              <a:gd name="connsiteX7" fmla="*/ 629587 w 3822492"/>
              <a:gd name="connsiteY7" fmla="*/ 573231 h 1262778"/>
              <a:gd name="connsiteX8" fmla="*/ 674558 w 3822492"/>
              <a:gd name="connsiteY8" fmla="*/ 543251 h 1262778"/>
              <a:gd name="connsiteX9" fmla="*/ 764499 w 3822492"/>
              <a:gd name="connsiteY9" fmla="*/ 513270 h 1262778"/>
              <a:gd name="connsiteX10" fmla="*/ 809469 w 3822492"/>
              <a:gd name="connsiteY10" fmla="*/ 483290 h 1262778"/>
              <a:gd name="connsiteX11" fmla="*/ 869430 w 3822492"/>
              <a:gd name="connsiteY11" fmla="*/ 468300 h 1262778"/>
              <a:gd name="connsiteX12" fmla="*/ 974361 w 3822492"/>
              <a:gd name="connsiteY12" fmla="*/ 438319 h 1262778"/>
              <a:gd name="connsiteX13" fmla="*/ 1079292 w 3822492"/>
              <a:gd name="connsiteY13" fmla="*/ 423329 h 1262778"/>
              <a:gd name="connsiteX14" fmla="*/ 1154243 w 3822492"/>
              <a:gd name="connsiteY14" fmla="*/ 408339 h 1262778"/>
              <a:gd name="connsiteX15" fmla="*/ 1454046 w 3822492"/>
              <a:gd name="connsiteY15" fmla="*/ 378359 h 1262778"/>
              <a:gd name="connsiteX16" fmla="*/ 2773180 w 3822492"/>
              <a:gd name="connsiteY16" fmla="*/ 363369 h 1262778"/>
              <a:gd name="connsiteX17" fmla="*/ 2953062 w 3822492"/>
              <a:gd name="connsiteY17" fmla="*/ 333388 h 1262778"/>
              <a:gd name="connsiteX18" fmla="*/ 3028013 w 3822492"/>
              <a:gd name="connsiteY18" fmla="*/ 318398 h 1262778"/>
              <a:gd name="connsiteX19" fmla="*/ 3282846 w 3822492"/>
              <a:gd name="connsiteY19" fmla="*/ 303408 h 1262778"/>
              <a:gd name="connsiteX20" fmla="*/ 3747541 w 3822492"/>
              <a:gd name="connsiteY20" fmla="*/ 273428 h 1262778"/>
              <a:gd name="connsiteX21" fmla="*/ 3807502 w 3822492"/>
              <a:gd name="connsiteY21" fmla="*/ 258438 h 1262778"/>
              <a:gd name="connsiteX22" fmla="*/ 3777521 w 3822492"/>
              <a:gd name="connsiteY22" fmla="*/ 213467 h 1262778"/>
              <a:gd name="connsiteX23" fmla="*/ 3672590 w 3822492"/>
              <a:gd name="connsiteY23" fmla="*/ 108536 h 1262778"/>
              <a:gd name="connsiteX24" fmla="*/ 3627620 w 3822492"/>
              <a:gd name="connsiteY24" fmla="*/ 63565 h 1262778"/>
              <a:gd name="connsiteX25" fmla="*/ 3567659 w 3822492"/>
              <a:gd name="connsiteY25" fmla="*/ 33585 h 1262778"/>
              <a:gd name="connsiteX26" fmla="*/ 3522689 w 3822492"/>
              <a:gd name="connsiteY26" fmla="*/ 3605 h 1262778"/>
              <a:gd name="connsiteX27" fmla="*/ 3552669 w 3822492"/>
              <a:gd name="connsiteY27" fmla="*/ 48575 h 1262778"/>
              <a:gd name="connsiteX28" fmla="*/ 3642610 w 3822492"/>
              <a:gd name="connsiteY28" fmla="*/ 108536 h 1262778"/>
              <a:gd name="connsiteX29" fmla="*/ 3702571 w 3822492"/>
              <a:gd name="connsiteY29" fmla="*/ 153506 h 1262778"/>
              <a:gd name="connsiteX30" fmla="*/ 3732551 w 3822492"/>
              <a:gd name="connsiteY30" fmla="*/ 183487 h 1262778"/>
              <a:gd name="connsiteX31" fmla="*/ 3822492 w 3822492"/>
              <a:gd name="connsiteY31" fmla="*/ 258438 h 1262778"/>
              <a:gd name="connsiteX32" fmla="*/ 3792512 w 3822492"/>
              <a:gd name="connsiteY32" fmla="*/ 318398 h 1262778"/>
              <a:gd name="connsiteX33" fmla="*/ 3777521 w 3822492"/>
              <a:gd name="connsiteY33" fmla="*/ 393349 h 1262778"/>
              <a:gd name="connsiteX34" fmla="*/ 3732551 w 3822492"/>
              <a:gd name="connsiteY34" fmla="*/ 453310 h 1262778"/>
              <a:gd name="connsiteX35" fmla="*/ 3702571 w 3822492"/>
              <a:gd name="connsiteY35" fmla="*/ 498280 h 1262778"/>
              <a:gd name="connsiteX36" fmla="*/ 3672590 w 3822492"/>
              <a:gd name="connsiteY36" fmla="*/ 573231 h 1262778"/>
              <a:gd name="connsiteX37" fmla="*/ 3612630 w 3822492"/>
              <a:gd name="connsiteY37" fmla="*/ 753113 h 1262778"/>
              <a:gd name="connsiteX38" fmla="*/ 3582649 w 3822492"/>
              <a:gd name="connsiteY38" fmla="*/ 798083 h 1262778"/>
              <a:gd name="connsiteX39" fmla="*/ 3552669 w 3822492"/>
              <a:gd name="connsiteY39" fmla="*/ 858044 h 1262778"/>
              <a:gd name="connsiteX40" fmla="*/ 3537679 w 3822492"/>
              <a:gd name="connsiteY40" fmla="*/ 888024 h 126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822492" h="1262778">
                <a:moveTo>
                  <a:pt x="0" y="1262778"/>
                </a:moveTo>
                <a:cubicBezTo>
                  <a:pt x="2800" y="1251579"/>
                  <a:pt x="20764" y="1173206"/>
                  <a:pt x="29980" y="1157847"/>
                </a:cubicBezTo>
                <a:cubicBezTo>
                  <a:pt x="37251" y="1145728"/>
                  <a:pt x="51481" y="1139173"/>
                  <a:pt x="59961" y="1127867"/>
                </a:cubicBezTo>
                <a:cubicBezTo>
                  <a:pt x="81580" y="1099042"/>
                  <a:pt x="99934" y="1067906"/>
                  <a:pt x="119921" y="1037926"/>
                </a:cubicBezTo>
                <a:lnTo>
                  <a:pt x="179882" y="947985"/>
                </a:lnTo>
                <a:cubicBezTo>
                  <a:pt x="189875" y="932995"/>
                  <a:pt x="197123" y="915754"/>
                  <a:pt x="209862" y="903015"/>
                </a:cubicBezTo>
                <a:cubicBezTo>
                  <a:pt x="324030" y="788847"/>
                  <a:pt x="325610" y="783435"/>
                  <a:pt x="494676" y="648182"/>
                </a:cubicBezTo>
                <a:cubicBezTo>
                  <a:pt x="652221" y="522146"/>
                  <a:pt x="526553" y="624747"/>
                  <a:pt x="629587" y="573231"/>
                </a:cubicBezTo>
                <a:cubicBezTo>
                  <a:pt x="645701" y="565174"/>
                  <a:pt x="658095" y="550568"/>
                  <a:pt x="674558" y="543251"/>
                </a:cubicBezTo>
                <a:cubicBezTo>
                  <a:pt x="703436" y="530416"/>
                  <a:pt x="764499" y="513270"/>
                  <a:pt x="764499" y="513270"/>
                </a:cubicBezTo>
                <a:cubicBezTo>
                  <a:pt x="779489" y="503277"/>
                  <a:pt x="792910" y="490387"/>
                  <a:pt x="809469" y="483290"/>
                </a:cubicBezTo>
                <a:cubicBezTo>
                  <a:pt x="828405" y="475174"/>
                  <a:pt x="849621" y="473960"/>
                  <a:pt x="869430" y="468300"/>
                </a:cubicBezTo>
                <a:cubicBezTo>
                  <a:pt x="925616" y="452247"/>
                  <a:pt x="909930" y="450034"/>
                  <a:pt x="974361" y="438319"/>
                </a:cubicBezTo>
                <a:cubicBezTo>
                  <a:pt x="1009123" y="431998"/>
                  <a:pt x="1044441" y="429137"/>
                  <a:pt x="1079292" y="423329"/>
                </a:cubicBezTo>
                <a:cubicBezTo>
                  <a:pt x="1104424" y="419140"/>
                  <a:pt x="1129021" y="411942"/>
                  <a:pt x="1154243" y="408339"/>
                </a:cubicBezTo>
                <a:cubicBezTo>
                  <a:pt x="1195667" y="402421"/>
                  <a:pt x="1425033" y="378945"/>
                  <a:pt x="1454046" y="378359"/>
                </a:cubicBezTo>
                <a:lnTo>
                  <a:pt x="2773180" y="363369"/>
                </a:lnTo>
                <a:cubicBezTo>
                  <a:pt x="2833141" y="353375"/>
                  <a:pt x="2893455" y="345309"/>
                  <a:pt x="2953062" y="333388"/>
                </a:cubicBezTo>
                <a:cubicBezTo>
                  <a:pt x="2978046" y="328391"/>
                  <a:pt x="3002639" y="320705"/>
                  <a:pt x="3028013" y="318398"/>
                </a:cubicBezTo>
                <a:cubicBezTo>
                  <a:pt x="3112755" y="310694"/>
                  <a:pt x="3197921" y="308716"/>
                  <a:pt x="3282846" y="303408"/>
                </a:cubicBezTo>
                <a:lnTo>
                  <a:pt x="3747541" y="273428"/>
                </a:lnTo>
                <a:cubicBezTo>
                  <a:pt x="3767528" y="268431"/>
                  <a:pt x="3798289" y="276865"/>
                  <a:pt x="3807502" y="258438"/>
                </a:cubicBezTo>
                <a:cubicBezTo>
                  <a:pt x="3815559" y="242324"/>
                  <a:pt x="3789385" y="227026"/>
                  <a:pt x="3777521" y="213467"/>
                </a:cubicBezTo>
                <a:cubicBezTo>
                  <a:pt x="3777481" y="213421"/>
                  <a:pt x="3693593" y="129539"/>
                  <a:pt x="3672590" y="108536"/>
                </a:cubicBezTo>
                <a:cubicBezTo>
                  <a:pt x="3657600" y="93546"/>
                  <a:pt x="3646581" y="73045"/>
                  <a:pt x="3627620" y="63565"/>
                </a:cubicBezTo>
                <a:cubicBezTo>
                  <a:pt x="3607633" y="53572"/>
                  <a:pt x="3587061" y="44672"/>
                  <a:pt x="3567659" y="33585"/>
                </a:cubicBezTo>
                <a:cubicBezTo>
                  <a:pt x="3552017" y="24647"/>
                  <a:pt x="3512696" y="-11385"/>
                  <a:pt x="3522689" y="3605"/>
                </a:cubicBezTo>
                <a:cubicBezTo>
                  <a:pt x="3532682" y="18595"/>
                  <a:pt x="3539111" y="36712"/>
                  <a:pt x="3552669" y="48575"/>
                </a:cubicBezTo>
                <a:cubicBezTo>
                  <a:pt x="3579786" y="72302"/>
                  <a:pt x="3613784" y="86917"/>
                  <a:pt x="3642610" y="108536"/>
                </a:cubicBezTo>
                <a:cubicBezTo>
                  <a:pt x="3662597" y="123526"/>
                  <a:pt x="3683378" y="137512"/>
                  <a:pt x="3702571" y="153506"/>
                </a:cubicBezTo>
                <a:cubicBezTo>
                  <a:pt x="3713428" y="162554"/>
                  <a:pt x="3721694" y="174439"/>
                  <a:pt x="3732551" y="183487"/>
                </a:cubicBezTo>
                <a:cubicBezTo>
                  <a:pt x="3839452" y="272571"/>
                  <a:pt x="3754689" y="190633"/>
                  <a:pt x="3822492" y="258438"/>
                </a:cubicBezTo>
                <a:cubicBezTo>
                  <a:pt x="3812499" y="278425"/>
                  <a:pt x="3799578" y="297199"/>
                  <a:pt x="3792512" y="318398"/>
                </a:cubicBezTo>
                <a:cubicBezTo>
                  <a:pt x="3784455" y="342569"/>
                  <a:pt x="3787869" y="370066"/>
                  <a:pt x="3777521" y="393349"/>
                </a:cubicBezTo>
                <a:cubicBezTo>
                  <a:pt x="3767374" y="416179"/>
                  <a:pt x="3747072" y="432980"/>
                  <a:pt x="3732551" y="453310"/>
                </a:cubicBezTo>
                <a:cubicBezTo>
                  <a:pt x="3722080" y="467970"/>
                  <a:pt x="3710628" y="482166"/>
                  <a:pt x="3702571" y="498280"/>
                </a:cubicBezTo>
                <a:cubicBezTo>
                  <a:pt x="3690537" y="522347"/>
                  <a:pt x="3681546" y="547857"/>
                  <a:pt x="3672590" y="573231"/>
                </a:cubicBezTo>
                <a:cubicBezTo>
                  <a:pt x="3651554" y="632832"/>
                  <a:pt x="3647690" y="700525"/>
                  <a:pt x="3612630" y="753113"/>
                </a:cubicBezTo>
                <a:cubicBezTo>
                  <a:pt x="3602636" y="768103"/>
                  <a:pt x="3591587" y="782441"/>
                  <a:pt x="3582649" y="798083"/>
                </a:cubicBezTo>
                <a:cubicBezTo>
                  <a:pt x="3571562" y="817485"/>
                  <a:pt x="3562662" y="838057"/>
                  <a:pt x="3552669" y="858044"/>
                </a:cubicBezTo>
                <a:lnTo>
                  <a:pt x="3537679" y="888024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D8D77F-B26F-1B43-86A4-75122EB55004}"/>
              </a:ext>
            </a:extLst>
          </p:cNvPr>
          <p:cNvSpPr txBox="1"/>
          <p:nvPr/>
        </p:nvSpPr>
        <p:spPr>
          <a:xfrm>
            <a:off x="3014826" y="2765935"/>
            <a:ext cx="365115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Envíame</a:t>
            </a:r>
            <a:r>
              <a:rPr lang="en-US" sz="21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la </a:t>
            </a:r>
            <a:r>
              <a:rPr lang="en-US" sz="21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foto</a:t>
            </a:r>
            <a:r>
              <a:rPr lang="en-US" sz="21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de </a:t>
            </a:r>
            <a:r>
              <a:rPr lang="en-US" sz="21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pérfil</a:t>
            </a:r>
            <a:r>
              <a:rPr lang="en-US" sz="21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por </a:t>
            </a:r>
            <a:r>
              <a:rPr lang="en-US" sz="21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ckincaid@stanford.edu</a:t>
            </a:r>
            <a:endParaRPr lang="en-US" sz="2100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347C11B-91E2-5848-8CAC-A37065CD0449}"/>
              </a:ext>
            </a:extLst>
          </p:cNvPr>
          <p:cNvSpPr/>
          <p:nvPr/>
        </p:nvSpPr>
        <p:spPr>
          <a:xfrm>
            <a:off x="3464510" y="4158194"/>
            <a:ext cx="2820784" cy="1325880"/>
          </a:xfrm>
          <a:custGeom>
            <a:avLst/>
            <a:gdLst>
              <a:gd name="connsiteX0" fmla="*/ 2820784 w 2820784"/>
              <a:gd name="connsiteY0" fmla="*/ 0 h 1325880"/>
              <a:gd name="connsiteX1" fmla="*/ 2759824 w 2820784"/>
              <a:gd name="connsiteY1" fmla="*/ 60960 h 1325880"/>
              <a:gd name="connsiteX2" fmla="*/ 2607424 w 2820784"/>
              <a:gd name="connsiteY2" fmla="*/ 152400 h 1325880"/>
              <a:gd name="connsiteX3" fmla="*/ 2531224 w 2820784"/>
              <a:gd name="connsiteY3" fmla="*/ 182880 h 1325880"/>
              <a:gd name="connsiteX4" fmla="*/ 2424544 w 2820784"/>
              <a:gd name="connsiteY4" fmla="*/ 259080 h 1325880"/>
              <a:gd name="connsiteX5" fmla="*/ 2378824 w 2820784"/>
              <a:gd name="connsiteY5" fmla="*/ 304800 h 1325880"/>
              <a:gd name="connsiteX6" fmla="*/ 2317864 w 2820784"/>
              <a:gd name="connsiteY6" fmla="*/ 335280 h 1325880"/>
              <a:gd name="connsiteX7" fmla="*/ 2272144 w 2820784"/>
              <a:gd name="connsiteY7" fmla="*/ 365760 h 1325880"/>
              <a:gd name="connsiteX8" fmla="*/ 2226424 w 2820784"/>
              <a:gd name="connsiteY8" fmla="*/ 381000 h 1325880"/>
              <a:gd name="connsiteX9" fmla="*/ 2165464 w 2820784"/>
              <a:gd name="connsiteY9" fmla="*/ 411480 h 1325880"/>
              <a:gd name="connsiteX10" fmla="*/ 2119744 w 2820784"/>
              <a:gd name="connsiteY10" fmla="*/ 426720 h 1325880"/>
              <a:gd name="connsiteX11" fmla="*/ 2074024 w 2820784"/>
              <a:gd name="connsiteY11" fmla="*/ 457200 h 1325880"/>
              <a:gd name="connsiteX12" fmla="*/ 2013064 w 2820784"/>
              <a:gd name="connsiteY12" fmla="*/ 472440 h 1325880"/>
              <a:gd name="connsiteX13" fmla="*/ 1952104 w 2820784"/>
              <a:gd name="connsiteY13" fmla="*/ 502920 h 1325880"/>
              <a:gd name="connsiteX14" fmla="*/ 1830184 w 2820784"/>
              <a:gd name="connsiteY14" fmla="*/ 533400 h 1325880"/>
              <a:gd name="connsiteX15" fmla="*/ 1616824 w 2820784"/>
              <a:gd name="connsiteY15" fmla="*/ 609600 h 1325880"/>
              <a:gd name="connsiteX16" fmla="*/ 1312024 w 2820784"/>
              <a:gd name="connsiteY16" fmla="*/ 685800 h 1325880"/>
              <a:gd name="connsiteX17" fmla="*/ 1190104 w 2820784"/>
              <a:gd name="connsiteY17" fmla="*/ 716280 h 1325880"/>
              <a:gd name="connsiteX18" fmla="*/ 1129144 w 2820784"/>
              <a:gd name="connsiteY18" fmla="*/ 731520 h 1325880"/>
              <a:gd name="connsiteX19" fmla="*/ 1083424 w 2820784"/>
              <a:gd name="connsiteY19" fmla="*/ 746760 h 1325880"/>
              <a:gd name="connsiteX20" fmla="*/ 870064 w 2820784"/>
              <a:gd name="connsiteY20" fmla="*/ 792480 h 1325880"/>
              <a:gd name="connsiteX21" fmla="*/ 793864 w 2820784"/>
              <a:gd name="connsiteY21" fmla="*/ 807720 h 1325880"/>
              <a:gd name="connsiteX22" fmla="*/ 641464 w 2820784"/>
              <a:gd name="connsiteY22" fmla="*/ 838200 h 1325880"/>
              <a:gd name="connsiteX23" fmla="*/ 62344 w 2820784"/>
              <a:gd name="connsiteY23" fmla="*/ 853440 h 1325880"/>
              <a:gd name="connsiteX24" fmla="*/ 1384 w 2820784"/>
              <a:gd name="connsiteY24" fmla="*/ 838200 h 1325880"/>
              <a:gd name="connsiteX25" fmla="*/ 31864 w 2820784"/>
              <a:gd name="connsiteY25" fmla="*/ 792480 h 1325880"/>
              <a:gd name="connsiteX26" fmla="*/ 47104 w 2820784"/>
              <a:gd name="connsiteY26" fmla="*/ 746760 h 1325880"/>
              <a:gd name="connsiteX27" fmla="*/ 77584 w 2820784"/>
              <a:gd name="connsiteY27" fmla="*/ 701040 h 1325880"/>
              <a:gd name="connsiteX28" fmla="*/ 123304 w 2820784"/>
              <a:gd name="connsiteY28" fmla="*/ 624840 h 1325880"/>
              <a:gd name="connsiteX29" fmla="*/ 199504 w 2820784"/>
              <a:gd name="connsiteY29" fmla="*/ 518160 h 1325880"/>
              <a:gd name="connsiteX30" fmla="*/ 229984 w 2820784"/>
              <a:gd name="connsiteY30" fmla="*/ 472440 h 1325880"/>
              <a:gd name="connsiteX31" fmla="*/ 321424 w 2820784"/>
              <a:gd name="connsiteY31" fmla="*/ 350520 h 1325880"/>
              <a:gd name="connsiteX32" fmla="*/ 306184 w 2820784"/>
              <a:gd name="connsiteY32" fmla="*/ 396240 h 1325880"/>
              <a:gd name="connsiteX33" fmla="*/ 229984 w 2820784"/>
              <a:gd name="connsiteY33" fmla="*/ 487680 h 1325880"/>
              <a:gd name="connsiteX34" fmla="*/ 169024 w 2820784"/>
              <a:gd name="connsiteY34" fmla="*/ 579120 h 1325880"/>
              <a:gd name="connsiteX35" fmla="*/ 138544 w 2820784"/>
              <a:gd name="connsiteY35" fmla="*/ 640080 h 1325880"/>
              <a:gd name="connsiteX36" fmla="*/ 108064 w 2820784"/>
              <a:gd name="connsiteY36" fmla="*/ 685800 h 1325880"/>
              <a:gd name="connsiteX37" fmla="*/ 77584 w 2820784"/>
              <a:gd name="connsiteY37" fmla="*/ 777240 h 1325880"/>
              <a:gd name="connsiteX38" fmla="*/ 31864 w 2820784"/>
              <a:gd name="connsiteY38" fmla="*/ 868680 h 1325880"/>
              <a:gd name="connsiteX39" fmla="*/ 92824 w 2820784"/>
              <a:gd name="connsiteY39" fmla="*/ 929640 h 1325880"/>
              <a:gd name="connsiteX40" fmla="*/ 153784 w 2820784"/>
              <a:gd name="connsiteY40" fmla="*/ 960120 h 1325880"/>
              <a:gd name="connsiteX41" fmla="*/ 245224 w 2820784"/>
              <a:gd name="connsiteY41" fmla="*/ 1021080 h 1325880"/>
              <a:gd name="connsiteX42" fmla="*/ 290944 w 2820784"/>
              <a:gd name="connsiteY42" fmla="*/ 1051560 h 1325880"/>
              <a:gd name="connsiteX43" fmla="*/ 382384 w 2820784"/>
              <a:gd name="connsiteY43" fmla="*/ 1143000 h 1325880"/>
              <a:gd name="connsiteX44" fmla="*/ 473824 w 2820784"/>
              <a:gd name="connsiteY44" fmla="*/ 1234440 h 1325880"/>
              <a:gd name="connsiteX45" fmla="*/ 519544 w 2820784"/>
              <a:gd name="connsiteY45" fmla="*/ 1280160 h 1325880"/>
              <a:gd name="connsiteX46" fmla="*/ 580504 w 2820784"/>
              <a:gd name="connsiteY46" fmla="*/ 1325880 h 1325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820784" h="1325880">
                <a:moveTo>
                  <a:pt x="2820784" y="0"/>
                </a:moveTo>
                <a:cubicBezTo>
                  <a:pt x="2800464" y="20320"/>
                  <a:pt x="2782264" y="43008"/>
                  <a:pt x="2759824" y="60960"/>
                </a:cubicBezTo>
                <a:cubicBezTo>
                  <a:pt x="2714473" y="97241"/>
                  <a:pt x="2660843" y="128658"/>
                  <a:pt x="2607424" y="152400"/>
                </a:cubicBezTo>
                <a:cubicBezTo>
                  <a:pt x="2582425" y="163511"/>
                  <a:pt x="2556624" y="172720"/>
                  <a:pt x="2531224" y="182880"/>
                </a:cubicBezTo>
                <a:cubicBezTo>
                  <a:pt x="2412350" y="301754"/>
                  <a:pt x="2564959" y="158783"/>
                  <a:pt x="2424544" y="259080"/>
                </a:cubicBezTo>
                <a:cubicBezTo>
                  <a:pt x="2407006" y="271607"/>
                  <a:pt x="2396362" y="292273"/>
                  <a:pt x="2378824" y="304800"/>
                </a:cubicBezTo>
                <a:cubicBezTo>
                  <a:pt x="2360337" y="318005"/>
                  <a:pt x="2337589" y="324008"/>
                  <a:pt x="2317864" y="335280"/>
                </a:cubicBezTo>
                <a:cubicBezTo>
                  <a:pt x="2301961" y="344367"/>
                  <a:pt x="2288527" y="357569"/>
                  <a:pt x="2272144" y="365760"/>
                </a:cubicBezTo>
                <a:cubicBezTo>
                  <a:pt x="2257776" y="372944"/>
                  <a:pt x="2241189" y="374672"/>
                  <a:pt x="2226424" y="381000"/>
                </a:cubicBezTo>
                <a:cubicBezTo>
                  <a:pt x="2205542" y="389949"/>
                  <a:pt x="2186346" y="402531"/>
                  <a:pt x="2165464" y="411480"/>
                </a:cubicBezTo>
                <a:cubicBezTo>
                  <a:pt x="2150699" y="417808"/>
                  <a:pt x="2134112" y="419536"/>
                  <a:pt x="2119744" y="426720"/>
                </a:cubicBezTo>
                <a:cubicBezTo>
                  <a:pt x="2103361" y="434911"/>
                  <a:pt x="2090859" y="449985"/>
                  <a:pt x="2074024" y="457200"/>
                </a:cubicBezTo>
                <a:cubicBezTo>
                  <a:pt x="2054772" y="465451"/>
                  <a:pt x="2032676" y="465086"/>
                  <a:pt x="2013064" y="472440"/>
                </a:cubicBezTo>
                <a:cubicBezTo>
                  <a:pt x="1991792" y="480417"/>
                  <a:pt x="1973657" y="495736"/>
                  <a:pt x="1952104" y="502920"/>
                </a:cubicBezTo>
                <a:cubicBezTo>
                  <a:pt x="1912363" y="516167"/>
                  <a:pt x="1869079" y="517842"/>
                  <a:pt x="1830184" y="533400"/>
                </a:cubicBezTo>
                <a:cubicBezTo>
                  <a:pt x="1760677" y="561203"/>
                  <a:pt x="1689319" y="591476"/>
                  <a:pt x="1616824" y="609600"/>
                </a:cubicBezTo>
                <a:lnTo>
                  <a:pt x="1312024" y="685800"/>
                </a:lnTo>
                <a:lnTo>
                  <a:pt x="1190104" y="716280"/>
                </a:lnTo>
                <a:cubicBezTo>
                  <a:pt x="1169784" y="721360"/>
                  <a:pt x="1149015" y="724896"/>
                  <a:pt x="1129144" y="731520"/>
                </a:cubicBezTo>
                <a:cubicBezTo>
                  <a:pt x="1113904" y="736600"/>
                  <a:pt x="1098870" y="742347"/>
                  <a:pt x="1083424" y="746760"/>
                </a:cubicBezTo>
                <a:cubicBezTo>
                  <a:pt x="1018546" y="765297"/>
                  <a:pt x="928383" y="780816"/>
                  <a:pt x="870064" y="792480"/>
                </a:cubicBezTo>
                <a:cubicBezTo>
                  <a:pt x="844664" y="797560"/>
                  <a:pt x="818994" y="801438"/>
                  <a:pt x="793864" y="807720"/>
                </a:cubicBezTo>
                <a:cubicBezTo>
                  <a:pt x="747955" y="819197"/>
                  <a:pt x="687135" y="836124"/>
                  <a:pt x="641464" y="838200"/>
                </a:cubicBezTo>
                <a:cubicBezTo>
                  <a:pt x="448556" y="846969"/>
                  <a:pt x="255384" y="848360"/>
                  <a:pt x="62344" y="853440"/>
                </a:cubicBezTo>
                <a:cubicBezTo>
                  <a:pt x="42024" y="848360"/>
                  <a:pt x="10751" y="856934"/>
                  <a:pt x="1384" y="838200"/>
                </a:cubicBezTo>
                <a:cubicBezTo>
                  <a:pt x="-6807" y="821817"/>
                  <a:pt x="23673" y="808863"/>
                  <a:pt x="31864" y="792480"/>
                </a:cubicBezTo>
                <a:cubicBezTo>
                  <a:pt x="39048" y="778112"/>
                  <a:pt x="39920" y="761128"/>
                  <a:pt x="47104" y="746760"/>
                </a:cubicBezTo>
                <a:cubicBezTo>
                  <a:pt x="55295" y="730377"/>
                  <a:pt x="67876" y="716572"/>
                  <a:pt x="77584" y="701040"/>
                </a:cubicBezTo>
                <a:cubicBezTo>
                  <a:pt x="93283" y="675921"/>
                  <a:pt x="107605" y="649959"/>
                  <a:pt x="123304" y="624840"/>
                </a:cubicBezTo>
                <a:cubicBezTo>
                  <a:pt x="159220" y="567374"/>
                  <a:pt x="154794" y="580754"/>
                  <a:pt x="199504" y="518160"/>
                </a:cubicBezTo>
                <a:cubicBezTo>
                  <a:pt x="210150" y="503255"/>
                  <a:pt x="219211" y="487253"/>
                  <a:pt x="229984" y="472440"/>
                </a:cubicBezTo>
                <a:cubicBezTo>
                  <a:pt x="259863" y="431356"/>
                  <a:pt x="321424" y="350520"/>
                  <a:pt x="321424" y="350520"/>
                </a:cubicBezTo>
                <a:cubicBezTo>
                  <a:pt x="316344" y="365760"/>
                  <a:pt x="313368" y="381872"/>
                  <a:pt x="306184" y="396240"/>
                </a:cubicBezTo>
                <a:cubicBezTo>
                  <a:pt x="273509" y="461590"/>
                  <a:pt x="277171" y="427011"/>
                  <a:pt x="229984" y="487680"/>
                </a:cubicBezTo>
                <a:cubicBezTo>
                  <a:pt x="207494" y="516596"/>
                  <a:pt x="185407" y="546355"/>
                  <a:pt x="169024" y="579120"/>
                </a:cubicBezTo>
                <a:cubicBezTo>
                  <a:pt x="158864" y="599440"/>
                  <a:pt x="149816" y="620355"/>
                  <a:pt x="138544" y="640080"/>
                </a:cubicBezTo>
                <a:cubicBezTo>
                  <a:pt x="129457" y="655983"/>
                  <a:pt x="115503" y="669062"/>
                  <a:pt x="108064" y="685800"/>
                </a:cubicBezTo>
                <a:cubicBezTo>
                  <a:pt x="95015" y="715160"/>
                  <a:pt x="95406" y="750507"/>
                  <a:pt x="77584" y="777240"/>
                </a:cubicBezTo>
                <a:cubicBezTo>
                  <a:pt x="38193" y="836326"/>
                  <a:pt x="52896" y="805584"/>
                  <a:pt x="31864" y="868680"/>
                </a:cubicBezTo>
                <a:cubicBezTo>
                  <a:pt x="52184" y="889000"/>
                  <a:pt x="69835" y="912398"/>
                  <a:pt x="92824" y="929640"/>
                </a:cubicBezTo>
                <a:cubicBezTo>
                  <a:pt x="110999" y="943271"/>
                  <a:pt x="134303" y="948431"/>
                  <a:pt x="153784" y="960120"/>
                </a:cubicBezTo>
                <a:cubicBezTo>
                  <a:pt x="185196" y="978967"/>
                  <a:pt x="214744" y="1000760"/>
                  <a:pt x="245224" y="1021080"/>
                </a:cubicBezTo>
                <a:cubicBezTo>
                  <a:pt x="260464" y="1031240"/>
                  <a:pt x="279954" y="1036907"/>
                  <a:pt x="290944" y="1051560"/>
                </a:cubicBezTo>
                <a:cubicBezTo>
                  <a:pt x="394009" y="1188980"/>
                  <a:pt x="282103" y="1053861"/>
                  <a:pt x="382384" y="1143000"/>
                </a:cubicBezTo>
                <a:cubicBezTo>
                  <a:pt x="414601" y="1171638"/>
                  <a:pt x="443344" y="1203960"/>
                  <a:pt x="473824" y="1234440"/>
                </a:cubicBezTo>
                <a:cubicBezTo>
                  <a:pt x="489064" y="1249680"/>
                  <a:pt x="501611" y="1268205"/>
                  <a:pt x="519544" y="1280160"/>
                </a:cubicBezTo>
                <a:cubicBezTo>
                  <a:pt x="571242" y="1314625"/>
                  <a:pt x="552312" y="1297688"/>
                  <a:pt x="580504" y="132588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0B8EA1-8DB3-D947-A332-9F6358FE638B}"/>
              </a:ext>
            </a:extLst>
          </p:cNvPr>
          <p:cNvSpPr/>
          <p:nvPr/>
        </p:nvSpPr>
        <p:spPr>
          <a:xfrm>
            <a:off x="725439" y="2308376"/>
            <a:ext cx="2335070" cy="32999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7A5E1C-807C-6F47-A77A-696E5A587D15}"/>
              </a:ext>
            </a:extLst>
          </p:cNvPr>
          <p:cNvSpPr txBox="1"/>
          <p:nvPr/>
        </p:nvSpPr>
        <p:spPr>
          <a:xfrm>
            <a:off x="1401166" y="4859775"/>
            <a:ext cx="9832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Colin Kincaid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FF15064-2DDB-1843-B7BD-0D4DE773C80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/>
          <a:stretch/>
        </p:blipFill>
        <p:spPr>
          <a:xfrm>
            <a:off x="725438" y="2308376"/>
            <a:ext cx="2350589" cy="195882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F455810-ABB0-A243-82F0-FD69F40B6F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/>
          <a:stretch/>
        </p:blipFill>
        <p:spPr>
          <a:xfrm>
            <a:off x="5226437" y="4794823"/>
            <a:ext cx="2350589" cy="195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478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el Internet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5D266BA-58EF-BF41-9DF4-5175069CE2DF}"/>
              </a:ext>
            </a:extLst>
          </p:cNvPr>
          <p:cNvSpPr txBox="1">
            <a:spLocks/>
          </p:cNvSpPr>
          <p:nvPr/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6000" kern="0" dirty="0"/>
              <a:t>Hay dos </a:t>
            </a:r>
            <a:r>
              <a:rPr lang="en-US" sz="6000" kern="0" dirty="0" err="1"/>
              <a:t>tipos</a:t>
            </a:r>
            <a:r>
              <a:rPr lang="en-US" sz="6000" kern="0" dirty="0"/>
              <a:t> de </a:t>
            </a:r>
            <a:r>
              <a:rPr lang="en-US" sz="6000" kern="0" dirty="0" err="1"/>
              <a:t>programas</a:t>
            </a:r>
            <a:r>
              <a:rPr lang="en-US" sz="6000" kern="0" dirty="0"/>
              <a:t> de Internet: </a:t>
            </a:r>
            <a:r>
              <a:rPr lang="en-US" sz="6000" b="1" kern="0" dirty="0" err="1"/>
              <a:t>clientes</a:t>
            </a:r>
            <a:r>
              <a:rPr lang="en-US" sz="6000" kern="0" dirty="0"/>
              <a:t> y </a:t>
            </a:r>
            <a:r>
              <a:rPr lang="en-US" sz="6000" b="1" kern="0" dirty="0" err="1"/>
              <a:t>servidores</a:t>
            </a:r>
            <a:r>
              <a:rPr lang="en-US" sz="6000" kern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46397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¿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Qué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podemos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hacer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E8FC55-B38F-0C4F-AAB8-9234EECA4D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6425" y="3151787"/>
            <a:ext cx="493115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i="1" dirty="0" err="1">
                <a:latin typeface="Times New Roman" charset="0"/>
              </a:rPr>
              <a:t>Demostración</a:t>
            </a:r>
            <a:endParaRPr lang="en-US" altLang="en-US" sz="6600" i="1" dirty="0">
              <a:latin typeface="Times New Roman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el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10676-452A-9147-AE5F-E8A386321DB0}"/>
              </a:ext>
            </a:extLst>
          </p:cNvPr>
          <p:cNvSpPr txBox="1">
            <a:spLocks/>
          </p:cNvSpPr>
          <p:nvPr/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6000" b="1" kern="0" dirty="0" err="1"/>
              <a:t>Clientes</a:t>
            </a:r>
            <a:r>
              <a:rPr lang="en-US" sz="6000" b="1" kern="0" dirty="0"/>
              <a:t> </a:t>
            </a:r>
            <a:r>
              <a:rPr lang="en-US" sz="6000" kern="0" dirty="0" err="1"/>
              <a:t>envían</a:t>
            </a:r>
            <a:r>
              <a:rPr lang="en-US" sz="6000" kern="0" dirty="0"/>
              <a:t> </a:t>
            </a:r>
            <a:r>
              <a:rPr lang="en-US" sz="6000" b="1" kern="0" dirty="0" err="1"/>
              <a:t>peticiones</a:t>
            </a:r>
            <a:r>
              <a:rPr lang="en-US" sz="6000" kern="0" dirty="0"/>
              <a:t> a </a:t>
            </a:r>
            <a:r>
              <a:rPr lang="en-US" sz="6000" b="1" kern="0" dirty="0" err="1"/>
              <a:t>servidores</a:t>
            </a:r>
            <a:r>
              <a:rPr lang="en-US" sz="6000" kern="0" dirty="0"/>
              <a:t>, los </a:t>
            </a:r>
            <a:r>
              <a:rPr lang="en-US" sz="6000" kern="0" dirty="0" err="1"/>
              <a:t>cuales</a:t>
            </a:r>
            <a:r>
              <a:rPr lang="en-US" sz="6000" kern="0" dirty="0"/>
              <a:t> </a:t>
            </a:r>
            <a:r>
              <a:rPr lang="en-US" sz="6000" b="1" kern="0" dirty="0" err="1"/>
              <a:t>responden</a:t>
            </a:r>
            <a:r>
              <a:rPr lang="en-US" sz="6000" b="1" kern="0" dirty="0"/>
              <a:t> </a:t>
            </a:r>
            <a:r>
              <a:rPr lang="en-US" sz="6000" kern="0" dirty="0"/>
              <a:t>a </a:t>
            </a:r>
            <a:r>
              <a:rPr lang="en-US" sz="6000" kern="0" dirty="0" err="1"/>
              <a:t>esas</a:t>
            </a:r>
            <a:r>
              <a:rPr lang="en-US" sz="6000" kern="0" dirty="0"/>
              <a:t> </a:t>
            </a:r>
            <a:r>
              <a:rPr lang="en-US" sz="6000" kern="0" dirty="0" err="1"/>
              <a:t>peticiones</a:t>
            </a:r>
            <a:r>
              <a:rPr lang="en-US" sz="6000" kern="0" dirty="0"/>
              <a:t>.</a:t>
            </a:r>
            <a:endParaRPr lang="en-US" sz="6000" b="1" kern="0" dirty="0"/>
          </a:p>
        </p:txBody>
      </p:sp>
    </p:spTree>
    <p:extLst>
      <p:ext uri="{BB962C8B-B14F-4D97-AF65-F5344CB8AC3E}">
        <p14:creationId xmlns:p14="http://schemas.microsoft.com/office/powerpoint/2010/main" val="2706013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¡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Servidores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son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8E8A8B-2D94-1A46-AD2E-8076885C8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664" y="1963229"/>
            <a:ext cx="5339621" cy="3559747"/>
          </a:xfrm>
          <a:prstGeom prst="rect">
            <a:avLst/>
          </a:prstGeom>
        </p:spPr>
      </p:pic>
      <p:sp>
        <p:nvSpPr>
          <p:cNvPr id="4" name="Can 3">
            <a:extLst>
              <a:ext uri="{FF2B5EF4-FFF2-40B4-BE49-F238E27FC236}">
                <a16:creationId xmlns:a16="http://schemas.microsoft.com/office/drawing/2014/main" id="{3CD72039-9013-0A49-B46E-E741497E32F3}"/>
              </a:ext>
            </a:extLst>
          </p:cNvPr>
          <p:cNvSpPr/>
          <p:nvPr/>
        </p:nvSpPr>
        <p:spPr>
          <a:xfrm>
            <a:off x="160464" y="2344229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7427AC-8D1D-5940-A98F-8FE5F2C03D0F}"/>
              </a:ext>
            </a:extLst>
          </p:cNvPr>
          <p:cNvSpPr txBox="1"/>
          <p:nvPr/>
        </p:nvSpPr>
        <p:spPr>
          <a:xfrm>
            <a:off x="98644" y="1854763"/>
            <a:ext cx="2205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8B8A72-0857-5A48-8D07-907AC7849A64}"/>
              </a:ext>
            </a:extLst>
          </p:cNvPr>
          <p:cNvSpPr txBox="1"/>
          <p:nvPr/>
        </p:nvSpPr>
        <p:spPr>
          <a:xfrm>
            <a:off x="2751264" y="3182429"/>
            <a:ext cx="663964" cy="10082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=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F6632E-5478-A54B-8B68-A2A3F4E462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48" r="26392"/>
          <a:stretch/>
        </p:blipFill>
        <p:spPr>
          <a:xfrm>
            <a:off x="541464" y="3106229"/>
            <a:ext cx="130742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127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Servidores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3" name="Can 2">
            <a:extLst>
              <a:ext uri="{FF2B5EF4-FFF2-40B4-BE49-F238E27FC236}">
                <a16:creationId xmlns:a16="http://schemas.microsoft.com/office/drawing/2014/main" id="{FFFE227B-17E0-DF44-9E6D-F08B95CE8E34}"/>
              </a:ext>
            </a:extLst>
          </p:cNvPr>
          <p:cNvSpPr/>
          <p:nvPr/>
        </p:nvSpPr>
        <p:spPr>
          <a:xfrm>
            <a:off x="3505200" y="3429000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81041A-B882-544F-833B-F38B81469914}"/>
              </a:ext>
            </a:extLst>
          </p:cNvPr>
          <p:cNvSpPr txBox="1"/>
          <p:nvPr/>
        </p:nvSpPr>
        <p:spPr>
          <a:xfrm>
            <a:off x="4107685" y="2903777"/>
            <a:ext cx="969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EC075-71AA-F440-B5EE-A8E8B624F2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48" r="26392"/>
          <a:stretch/>
        </p:blipFill>
        <p:spPr>
          <a:xfrm>
            <a:off x="3886200" y="4191000"/>
            <a:ext cx="1307425" cy="1752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3026C6-FAB3-D447-A513-AC57FCAAAB23}"/>
              </a:ext>
            </a:extLst>
          </p:cNvPr>
          <p:cNvSpPr txBox="1"/>
          <p:nvPr/>
        </p:nvSpPr>
        <p:spPr>
          <a:xfrm>
            <a:off x="794824" y="1112203"/>
            <a:ext cx="27655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Petición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algunaPetición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00EB8395-3AA2-2244-8F80-DC782535FF53}"/>
              </a:ext>
            </a:extLst>
          </p:cNvPr>
          <p:cNvSpPr/>
          <p:nvPr/>
        </p:nvSpPr>
        <p:spPr>
          <a:xfrm>
            <a:off x="2412048" y="2041843"/>
            <a:ext cx="899178" cy="1707427"/>
          </a:xfrm>
          <a:custGeom>
            <a:avLst/>
            <a:gdLst>
              <a:gd name="connsiteX0" fmla="*/ 0 w 899178"/>
              <a:gd name="connsiteY0" fmla="*/ 0 h 1707427"/>
              <a:gd name="connsiteX1" fmla="*/ 441960 w 899178"/>
              <a:gd name="connsiteY1" fmla="*/ 1143000 h 1707427"/>
              <a:gd name="connsiteX2" fmla="*/ 579120 w 899178"/>
              <a:gd name="connsiteY2" fmla="*/ 1264920 h 1707427"/>
              <a:gd name="connsiteX3" fmla="*/ 624840 w 899178"/>
              <a:gd name="connsiteY3" fmla="*/ 1280160 h 1707427"/>
              <a:gd name="connsiteX4" fmla="*/ 716280 w 899178"/>
              <a:gd name="connsiteY4" fmla="*/ 1341120 h 1707427"/>
              <a:gd name="connsiteX5" fmla="*/ 807720 w 899178"/>
              <a:gd name="connsiteY5" fmla="*/ 1402080 h 1707427"/>
              <a:gd name="connsiteX6" fmla="*/ 838200 w 899178"/>
              <a:gd name="connsiteY6" fmla="*/ 1356360 h 1707427"/>
              <a:gd name="connsiteX7" fmla="*/ 868680 w 899178"/>
              <a:gd name="connsiteY7" fmla="*/ 1112520 h 1707427"/>
              <a:gd name="connsiteX8" fmla="*/ 883920 w 899178"/>
              <a:gd name="connsiteY8" fmla="*/ 1005840 h 1707427"/>
              <a:gd name="connsiteX9" fmla="*/ 899160 w 899178"/>
              <a:gd name="connsiteY9" fmla="*/ 960120 h 1707427"/>
              <a:gd name="connsiteX10" fmla="*/ 868680 w 899178"/>
              <a:gd name="connsiteY10" fmla="*/ 1432560 h 1707427"/>
              <a:gd name="connsiteX11" fmla="*/ 822960 w 899178"/>
              <a:gd name="connsiteY11" fmla="*/ 1569720 h 1707427"/>
              <a:gd name="connsiteX12" fmla="*/ 685800 w 899178"/>
              <a:gd name="connsiteY12" fmla="*/ 1600200 h 1707427"/>
              <a:gd name="connsiteX13" fmla="*/ 472440 w 899178"/>
              <a:gd name="connsiteY13" fmla="*/ 1661160 h 1707427"/>
              <a:gd name="connsiteX14" fmla="*/ 381000 w 899178"/>
              <a:gd name="connsiteY14" fmla="*/ 1706880 h 1707427"/>
              <a:gd name="connsiteX15" fmla="*/ 365760 w 899178"/>
              <a:gd name="connsiteY15" fmla="*/ 1706880 h 17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99178" h="1707427">
                <a:moveTo>
                  <a:pt x="0" y="0"/>
                </a:moveTo>
                <a:cubicBezTo>
                  <a:pt x="364151" y="1092453"/>
                  <a:pt x="89258" y="790298"/>
                  <a:pt x="441960" y="1143000"/>
                </a:cubicBezTo>
                <a:cubicBezTo>
                  <a:pt x="482350" y="1183390"/>
                  <a:pt x="524730" y="1237725"/>
                  <a:pt x="579120" y="1264920"/>
                </a:cubicBezTo>
                <a:cubicBezTo>
                  <a:pt x="593488" y="1272104"/>
                  <a:pt x="609600" y="1275080"/>
                  <a:pt x="624840" y="1280160"/>
                </a:cubicBezTo>
                <a:cubicBezTo>
                  <a:pt x="726305" y="1381625"/>
                  <a:pt x="617030" y="1285981"/>
                  <a:pt x="716280" y="1341120"/>
                </a:cubicBezTo>
                <a:cubicBezTo>
                  <a:pt x="748302" y="1358910"/>
                  <a:pt x="807720" y="1402080"/>
                  <a:pt x="807720" y="1402080"/>
                </a:cubicBezTo>
                <a:cubicBezTo>
                  <a:pt x="817880" y="1386840"/>
                  <a:pt x="834825" y="1374362"/>
                  <a:pt x="838200" y="1356360"/>
                </a:cubicBezTo>
                <a:cubicBezTo>
                  <a:pt x="908795" y="979855"/>
                  <a:pt x="819368" y="1260456"/>
                  <a:pt x="868680" y="1112520"/>
                </a:cubicBezTo>
                <a:cubicBezTo>
                  <a:pt x="873760" y="1076960"/>
                  <a:pt x="876875" y="1041063"/>
                  <a:pt x="883920" y="1005840"/>
                </a:cubicBezTo>
                <a:cubicBezTo>
                  <a:pt x="887070" y="990088"/>
                  <a:pt x="899733" y="944066"/>
                  <a:pt x="899160" y="960120"/>
                </a:cubicBezTo>
                <a:cubicBezTo>
                  <a:pt x="893528" y="1117827"/>
                  <a:pt x="894623" y="1276900"/>
                  <a:pt x="868680" y="1432560"/>
                </a:cubicBezTo>
                <a:cubicBezTo>
                  <a:pt x="862982" y="1466750"/>
                  <a:pt x="863140" y="1542933"/>
                  <a:pt x="822960" y="1569720"/>
                </a:cubicBezTo>
                <a:cubicBezTo>
                  <a:pt x="813431" y="1576073"/>
                  <a:pt x="687857" y="1599612"/>
                  <a:pt x="685800" y="1600200"/>
                </a:cubicBezTo>
                <a:cubicBezTo>
                  <a:pt x="434214" y="1672082"/>
                  <a:pt x="644191" y="1626810"/>
                  <a:pt x="472440" y="1661160"/>
                </a:cubicBezTo>
                <a:cubicBezTo>
                  <a:pt x="427742" y="1690959"/>
                  <a:pt x="431477" y="1694261"/>
                  <a:pt x="381000" y="1706880"/>
                </a:cubicBezTo>
                <a:cubicBezTo>
                  <a:pt x="376072" y="1708112"/>
                  <a:pt x="370840" y="1706880"/>
                  <a:pt x="365760" y="170688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91616A-C11C-EE40-835B-78C92196D35F}"/>
              </a:ext>
            </a:extLst>
          </p:cNvPr>
          <p:cNvSpPr txBox="1"/>
          <p:nvPr/>
        </p:nvSpPr>
        <p:spPr>
          <a:xfrm>
            <a:off x="5012964" y="1112203"/>
            <a:ext cx="36872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String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respuestaDeServidor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C13DC5C-D129-C048-A403-13D0AFE6EBE3}"/>
              </a:ext>
            </a:extLst>
          </p:cNvPr>
          <p:cNvSpPr/>
          <p:nvPr/>
        </p:nvSpPr>
        <p:spPr>
          <a:xfrm>
            <a:off x="5810568" y="1919923"/>
            <a:ext cx="1508760" cy="2286000"/>
          </a:xfrm>
          <a:custGeom>
            <a:avLst/>
            <a:gdLst>
              <a:gd name="connsiteX0" fmla="*/ 0 w 1508760"/>
              <a:gd name="connsiteY0" fmla="*/ 2270760 h 2286000"/>
              <a:gd name="connsiteX1" fmla="*/ 60960 w 1508760"/>
              <a:gd name="connsiteY1" fmla="*/ 2286000 h 2286000"/>
              <a:gd name="connsiteX2" fmla="*/ 121920 w 1508760"/>
              <a:gd name="connsiteY2" fmla="*/ 2270760 h 2286000"/>
              <a:gd name="connsiteX3" fmla="*/ 198120 w 1508760"/>
              <a:gd name="connsiteY3" fmla="*/ 2255520 h 2286000"/>
              <a:gd name="connsiteX4" fmla="*/ 259080 w 1508760"/>
              <a:gd name="connsiteY4" fmla="*/ 2209800 h 2286000"/>
              <a:gd name="connsiteX5" fmla="*/ 304800 w 1508760"/>
              <a:gd name="connsiteY5" fmla="*/ 2194560 h 2286000"/>
              <a:gd name="connsiteX6" fmla="*/ 365760 w 1508760"/>
              <a:gd name="connsiteY6" fmla="*/ 2164080 h 2286000"/>
              <a:gd name="connsiteX7" fmla="*/ 502920 w 1508760"/>
              <a:gd name="connsiteY7" fmla="*/ 2057400 h 2286000"/>
              <a:gd name="connsiteX8" fmla="*/ 1051560 w 1508760"/>
              <a:gd name="connsiteY8" fmla="*/ 899160 h 2286000"/>
              <a:gd name="connsiteX9" fmla="*/ 1036320 w 1508760"/>
              <a:gd name="connsiteY9" fmla="*/ 320040 h 2286000"/>
              <a:gd name="connsiteX10" fmla="*/ 1005840 w 1508760"/>
              <a:gd name="connsiteY10" fmla="*/ 182880 h 2286000"/>
              <a:gd name="connsiteX11" fmla="*/ 853440 w 1508760"/>
              <a:gd name="connsiteY11" fmla="*/ 30480 h 2286000"/>
              <a:gd name="connsiteX12" fmla="*/ 807720 w 1508760"/>
              <a:gd name="connsiteY12" fmla="*/ 0 h 2286000"/>
              <a:gd name="connsiteX13" fmla="*/ 762000 w 1508760"/>
              <a:gd name="connsiteY13" fmla="*/ 91440 h 2286000"/>
              <a:gd name="connsiteX14" fmla="*/ 746760 w 1508760"/>
              <a:gd name="connsiteY14" fmla="*/ 137160 h 2286000"/>
              <a:gd name="connsiteX15" fmla="*/ 685800 w 1508760"/>
              <a:gd name="connsiteY15" fmla="*/ 228600 h 2286000"/>
              <a:gd name="connsiteX16" fmla="*/ 655320 w 1508760"/>
              <a:gd name="connsiteY16" fmla="*/ 274320 h 2286000"/>
              <a:gd name="connsiteX17" fmla="*/ 624840 w 1508760"/>
              <a:gd name="connsiteY17" fmla="*/ 335280 h 2286000"/>
              <a:gd name="connsiteX18" fmla="*/ 609600 w 1508760"/>
              <a:gd name="connsiteY18" fmla="*/ 381000 h 2286000"/>
              <a:gd name="connsiteX19" fmla="*/ 655320 w 1508760"/>
              <a:gd name="connsiteY19" fmla="*/ 213360 h 2286000"/>
              <a:gd name="connsiteX20" fmla="*/ 701040 w 1508760"/>
              <a:gd name="connsiteY20" fmla="*/ 167640 h 2286000"/>
              <a:gd name="connsiteX21" fmla="*/ 762000 w 1508760"/>
              <a:gd name="connsiteY21" fmla="*/ 76200 h 2286000"/>
              <a:gd name="connsiteX22" fmla="*/ 792480 w 1508760"/>
              <a:gd name="connsiteY22" fmla="*/ 30480 h 2286000"/>
              <a:gd name="connsiteX23" fmla="*/ 838200 w 1508760"/>
              <a:gd name="connsiteY23" fmla="*/ 0 h 2286000"/>
              <a:gd name="connsiteX24" fmla="*/ 1249680 w 1508760"/>
              <a:gd name="connsiteY24" fmla="*/ 15240 h 2286000"/>
              <a:gd name="connsiteX25" fmla="*/ 1295400 w 1508760"/>
              <a:gd name="connsiteY25" fmla="*/ 30480 h 2286000"/>
              <a:gd name="connsiteX26" fmla="*/ 1371600 w 1508760"/>
              <a:gd name="connsiteY26" fmla="*/ 76200 h 2286000"/>
              <a:gd name="connsiteX27" fmla="*/ 1432560 w 1508760"/>
              <a:gd name="connsiteY27" fmla="*/ 106680 h 2286000"/>
              <a:gd name="connsiteX28" fmla="*/ 1478280 w 1508760"/>
              <a:gd name="connsiteY28" fmla="*/ 121920 h 2286000"/>
              <a:gd name="connsiteX29" fmla="*/ 1508760 w 1508760"/>
              <a:gd name="connsiteY29" fmla="*/ 1524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508760" h="2286000">
                <a:moveTo>
                  <a:pt x="0" y="2270760"/>
                </a:moveTo>
                <a:cubicBezTo>
                  <a:pt x="20320" y="2275840"/>
                  <a:pt x="40015" y="2286000"/>
                  <a:pt x="60960" y="2286000"/>
                </a:cubicBezTo>
                <a:cubicBezTo>
                  <a:pt x="81905" y="2286000"/>
                  <a:pt x="101473" y="2275304"/>
                  <a:pt x="121920" y="2270760"/>
                </a:cubicBezTo>
                <a:cubicBezTo>
                  <a:pt x="147206" y="2265141"/>
                  <a:pt x="172720" y="2260600"/>
                  <a:pt x="198120" y="2255520"/>
                </a:cubicBezTo>
                <a:cubicBezTo>
                  <a:pt x="218440" y="2240280"/>
                  <a:pt x="237027" y="2222402"/>
                  <a:pt x="259080" y="2209800"/>
                </a:cubicBezTo>
                <a:cubicBezTo>
                  <a:pt x="273028" y="2201830"/>
                  <a:pt x="290035" y="2200888"/>
                  <a:pt x="304800" y="2194560"/>
                </a:cubicBezTo>
                <a:cubicBezTo>
                  <a:pt x="325682" y="2185611"/>
                  <a:pt x="346279" y="2175769"/>
                  <a:pt x="365760" y="2164080"/>
                </a:cubicBezTo>
                <a:cubicBezTo>
                  <a:pt x="456904" y="2109394"/>
                  <a:pt x="442022" y="2118298"/>
                  <a:pt x="502920" y="2057400"/>
                </a:cubicBezTo>
                <a:cubicBezTo>
                  <a:pt x="685800" y="1671320"/>
                  <a:pt x="926177" y="1307550"/>
                  <a:pt x="1051560" y="899160"/>
                </a:cubicBezTo>
                <a:cubicBezTo>
                  <a:pt x="1108236" y="714558"/>
                  <a:pt x="1045292" y="512938"/>
                  <a:pt x="1036320" y="320040"/>
                </a:cubicBezTo>
                <a:cubicBezTo>
                  <a:pt x="1036073" y="314737"/>
                  <a:pt x="1011917" y="195034"/>
                  <a:pt x="1005840" y="182880"/>
                </a:cubicBezTo>
                <a:cubicBezTo>
                  <a:pt x="955040" y="81280"/>
                  <a:pt x="944880" y="91440"/>
                  <a:pt x="853440" y="30480"/>
                </a:cubicBezTo>
                <a:lnTo>
                  <a:pt x="807720" y="0"/>
                </a:lnTo>
                <a:cubicBezTo>
                  <a:pt x="769414" y="114918"/>
                  <a:pt x="821086" y="-26733"/>
                  <a:pt x="762000" y="91440"/>
                </a:cubicBezTo>
                <a:cubicBezTo>
                  <a:pt x="754816" y="105808"/>
                  <a:pt x="754562" y="123117"/>
                  <a:pt x="746760" y="137160"/>
                </a:cubicBezTo>
                <a:cubicBezTo>
                  <a:pt x="728970" y="169182"/>
                  <a:pt x="706120" y="198120"/>
                  <a:pt x="685800" y="228600"/>
                </a:cubicBezTo>
                <a:cubicBezTo>
                  <a:pt x="675640" y="243840"/>
                  <a:pt x="663511" y="257937"/>
                  <a:pt x="655320" y="274320"/>
                </a:cubicBezTo>
                <a:cubicBezTo>
                  <a:pt x="645160" y="294640"/>
                  <a:pt x="633789" y="314398"/>
                  <a:pt x="624840" y="335280"/>
                </a:cubicBezTo>
                <a:cubicBezTo>
                  <a:pt x="618512" y="350045"/>
                  <a:pt x="609600" y="397064"/>
                  <a:pt x="609600" y="381000"/>
                </a:cubicBezTo>
                <a:cubicBezTo>
                  <a:pt x="609600" y="336807"/>
                  <a:pt x="630838" y="252532"/>
                  <a:pt x="655320" y="213360"/>
                </a:cubicBezTo>
                <a:cubicBezTo>
                  <a:pt x="666743" y="195083"/>
                  <a:pt x="687808" y="184653"/>
                  <a:pt x="701040" y="167640"/>
                </a:cubicBezTo>
                <a:cubicBezTo>
                  <a:pt x="723530" y="138724"/>
                  <a:pt x="741680" y="106680"/>
                  <a:pt x="762000" y="76200"/>
                </a:cubicBezTo>
                <a:cubicBezTo>
                  <a:pt x="772160" y="60960"/>
                  <a:pt x="777240" y="40640"/>
                  <a:pt x="792480" y="30480"/>
                </a:cubicBezTo>
                <a:lnTo>
                  <a:pt x="838200" y="0"/>
                </a:lnTo>
                <a:cubicBezTo>
                  <a:pt x="975360" y="5080"/>
                  <a:pt x="1112730" y="6110"/>
                  <a:pt x="1249680" y="15240"/>
                </a:cubicBezTo>
                <a:cubicBezTo>
                  <a:pt x="1265709" y="16309"/>
                  <a:pt x="1281032" y="23296"/>
                  <a:pt x="1295400" y="30480"/>
                </a:cubicBezTo>
                <a:cubicBezTo>
                  <a:pt x="1321894" y="43727"/>
                  <a:pt x="1345706" y="61815"/>
                  <a:pt x="1371600" y="76200"/>
                </a:cubicBezTo>
                <a:cubicBezTo>
                  <a:pt x="1391459" y="87233"/>
                  <a:pt x="1411678" y="97731"/>
                  <a:pt x="1432560" y="106680"/>
                </a:cubicBezTo>
                <a:cubicBezTo>
                  <a:pt x="1447325" y="113008"/>
                  <a:pt x="1464505" y="113655"/>
                  <a:pt x="1478280" y="121920"/>
                </a:cubicBezTo>
                <a:cubicBezTo>
                  <a:pt x="1490601" y="129312"/>
                  <a:pt x="1498600" y="142240"/>
                  <a:pt x="1508760" y="15240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2044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Clientes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E1DC72-B688-3547-8D13-700D07C82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992" y="1066800"/>
            <a:ext cx="1010937" cy="1310264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A25B67E-8334-4646-BC55-3B10122EE6CE}"/>
              </a:ext>
            </a:extLst>
          </p:cNvPr>
          <p:cNvGrpSpPr/>
          <p:nvPr/>
        </p:nvGrpSpPr>
        <p:grpSpPr>
          <a:xfrm>
            <a:off x="4547701" y="2476500"/>
            <a:ext cx="4511155" cy="3825240"/>
            <a:chOff x="76085" y="3688080"/>
            <a:chExt cx="4511155" cy="382524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BFD17FF-3967-C841-A2A1-AF6EC62CDD2F}"/>
                </a:ext>
              </a:extLst>
            </p:cNvPr>
            <p:cNvGrpSpPr/>
            <p:nvPr/>
          </p:nvGrpSpPr>
          <p:grpSpPr>
            <a:xfrm>
              <a:off x="746760" y="3852296"/>
              <a:ext cx="2758440" cy="2304664"/>
              <a:chOff x="746760" y="3974216"/>
              <a:chExt cx="3111500" cy="2639944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FA8E4268-53DC-F24E-8EDD-116878FEC0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760" y="3974216"/>
                <a:ext cx="3111500" cy="2139564"/>
              </a:xfrm>
              <a:prstGeom prst="rect">
                <a:avLst/>
              </a:prstGeom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4C3A20B-73DC-8049-882C-FC3C5A63BF12}"/>
                  </a:ext>
                </a:extLst>
              </p:cNvPr>
              <p:cNvSpPr/>
              <p:nvPr/>
            </p:nvSpPr>
            <p:spPr>
              <a:xfrm>
                <a:off x="777240" y="4145280"/>
                <a:ext cx="3048000" cy="19202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09EB859B-7796-F441-A781-9BB2C29B335F}"/>
                  </a:ext>
                </a:extLst>
              </p:cNvPr>
              <p:cNvSpPr/>
              <p:nvPr/>
            </p:nvSpPr>
            <p:spPr>
              <a:xfrm>
                <a:off x="777240" y="6111240"/>
                <a:ext cx="2087880" cy="50292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0722BCF3-8AAD-164E-B970-9E1EF3B42FBB}"/>
                  </a:ext>
                </a:extLst>
              </p:cNvPr>
              <p:cNvSpPr/>
              <p:nvPr/>
            </p:nvSpPr>
            <p:spPr>
              <a:xfrm>
                <a:off x="2880360" y="6111240"/>
                <a:ext cx="960120" cy="50292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Enviar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C01F6D7-9F9A-B848-A0DD-477F158D80D5}"/>
                </a:ext>
              </a:extLst>
            </p:cNvPr>
            <p:cNvSpPr/>
            <p:nvPr/>
          </p:nvSpPr>
          <p:spPr>
            <a:xfrm>
              <a:off x="76085" y="3688080"/>
              <a:ext cx="4511155" cy="3825240"/>
            </a:xfrm>
            <a:custGeom>
              <a:avLst/>
              <a:gdLst>
                <a:gd name="connsiteX0" fmla="*/ 563995 w 4511155"/>
                <a:gd name="connsiteY0" fmla="*/ 2438400 h 3825240"/>
                <a:gd name="connsiteX1" fmla="*/ 548755 w 4511155"/>
                <a:gd name="connsiteY1" fmla="*/ 2057400 h 3825240"/>
                <a:gd name="connsiteX2" fmla="*/ 533515 w 4511155"/>
                <a:gd name="connsiteY2" fmla="*/ 1920240 h 3825240"/>
                <a:gd name="connsiteX3" fmla="*/ 563995 w 4511155"/>
                <a:gd name="connsiteY3" fmla="*/ 1005840 h 3825240"/>
                <a:gd name="connsiteX4" fmla="*/ 533515 w 4511155"/>
                <a:gd name="connsiteY4" fmla="*/ 198120 h 3825240"/>
                <a:gd name="connsiteX5" fmla="*/ 594475 w 4511155"/>
                <a:gd name="connsiteY5" fmla="*/ 15240 h 3825240"/>
                <a:gd name="connsiteX6" fmla="*/ 914515 w 4511155"/>
                <a:gd name="connsiteY6" fmla="*/ 0 h 3825240"/>
                <a:gd name="connsiteX7" fmla="*/ 2453755 w 4511155"/>
                <a:gd name="connsiteY7" fmla="*/ 15240 h 3825240"/>
                <a:gd name="connsiteX8" fmla="*/ 2529955 w 4511155"/>
                <a:gd name="connsiteY8" fmla="*/ 30480 h 3825240"/>
                <a:gd name="connsiteX9" fmla="*/ 2651875 w 4511155"/>
                <a:gd name="connsiteY9" fmla="*/ 45720 h 3825240"/>
                <a:gd name="connsiteX10" fmla="*/ 3017635 w 4511155"/>
                <a:gd name="connsiteY10" fmla="*/ 60960 h 3825240"/>
                <a:gd name="connsiteX11" fmla="*/ 3368155 w 4511155"/>
                <a:gd name="connsiteY11" fmla="*/ 91440 h 3825240"/>
                <a:gd name="connsiteX12" fmla="*/ 3596755 w 4511155"/>
                <a:gd name="connsiteY12" fmla="*/ 106680 h 3825240"/>
                <a:gd name="connsiteX13" fmla="*/ 3611995 w 4511155"/>
                <a:gd name="connsiteY13" fmla="*/ 350520 h 3825240"/>
                <a:gd name="connsiteX14" fmla="*/ 3627235 w 4511155"/>
                <a:gd name="connsiteY14" fmla="*/ 411480 h 3825240"/>
                <a:gd name="connsiteX15" fmla="*/ 3657715 w 4511155"/>
                <a:gd name="connsiteY15" fmla="*/ 1127760 h 3825240"/>
                <a:gd name="connsiteX16" fmla="*/ 3642475 w 4511155"/>
                <a:gd name="connsiteY16" fmla="*/ 1706880 h 3825240"/>
                <a:gd name="connsiteX17" fmla="*/ 3627235 w 4511155"/>
                <a:gd name="connsiteY17" fmla="*/ 2377440 h 3825240"/>
                <a:gd name="connsiteX18" fmla="*/ 3581515 w 4511155"/>
                <a:gd name="connsiteY18" fmla="*/ 2484120 h 3825240"/>
                <a:gd name="connsiteX19" fmla="*/ 3551035 w 4511155"/>
                <a:gd name="connsiteY19" fmla="*/ 2575560 h 3825240"/>
                <a:gd name="connsiteX20" fmla="*/ 3535795 w 4511155"/>
                <a:gd name="connsiteY20" fmla="*/ 2621280 h 3825240"/>
                <a:gd name="connsiteX21" fmla="*/ 3596755 w 4511155"/>
                <a:gd name="connsiteY21" fmla="*/ 2727960 h 3825240"/>
                <a:gd name="connsiteX22" fmla="*/ 3627235 w 4511155"/>
                <a:gd name="connsiteY22" fmla="*/ 2773680 h 3825240"/>
                <a:gd name="connsiteX23" fmla="*/ 3672955 w 4511155"/>
                <a:gd name="connsiteY23" fmla="*/ 2804160 h 3825240"/>
                <a:gd name="connsiteX24" fmla="*/ 3718675 w 4511155"/>
                <a:gd name="connsiteY24" fmla="*/ 2865120 h 3825240"/>
                <a:gd name="connsiteX25" fmla="*/ 3855835 w 4511155"/>
                <a:gd name="connsiteY25" fmla="*/ 2987040 h 3825240"/>
                <a:gd name="connsiteX26" fmla="*/ 4008235 w 4511155"/>
                <a:gd name="connsiteY26" fmla="*/ 3139440 h 3825240"/>
                <a:gd name="connsiteX27" fmla="*/ 4053955 w 4511155"/>
                <a:gd name="connsiteY27" fmla="*/ 3185160 h 3825240"/>
                <a:gd name="connsiteX28" fmla="*/ 4084435 w 4511155"/>
                <a:gd name="connsiteY28" fmla="*/ 3230880 h 3825240"/>
                <a:gd name="connsiteX29" fmla="*/ 4160635 w 4511155"/>
                <a:gd name="connsiteY29" fmla="*/ 3276600 h 3825240"/>
                <a:gd name="connsiteX30" fmla="*/ 4282555 w 4511155"/>
                <a:gd name="connsiteY30" fmla="*/ 3383280 h 3825240"/>
                <a:gd name="connsiteX31" fmla="*/ 4373995 w 4511155"/>
                <a:gd name="connsiteY31" fmla="*/ 3429000 h 3825240"/>
                <a:gd name="connsiteX32" fmla="*/ 4511155 w 4511155"/>
                <a:gd name="connsiteY32" fmla="*/ 3550920 h 3825240"/>
                <a:gd name="connsiteX33" fmla="*/ 4282555 w 4511155"/>
                <a:gd name="connsiteY33" fmla="*/ 3596640 h 3825240"/>
                <a:gd name="connsiteX34" fmla="*/ 3246235 w 4511155"/>
                <a:gd name="connsiteY34" fmla="*/ 3627120 h 3825240"/>
                <a:gd name="connsiteX35" fmla="*/ 3124315 w 4511155"/>
                <a:gd name="connsiteY35" fmla="*/ 3657600 h 3825240"/>
                <a:gd name="connsiteX36" fmla="*/ 2910955 w 4511155"/>
                <a:gd name="connsiteY36" fmla="*/ 3672840 h 3825240"/>
                <a:gd name="connsiteX37" fmla="*/ 2758555 w 4511155"/>
                <a:gd name="connsiteY37" fmla="*/ 3688080 h 3825240"/>
                <a:gd name="connsiteX38" fmla="*/ 2636635 w 4511155"/>
                <a:gd name="connsiteY38" fmla="*/ 3703320 h 3825240"/>
                <a:gd name="connsiteX39" fmla="*/ 2377555 w 4511155"/>
                <a:gd name="connsiteY39" fmla="*/ 3718560 h 3825240"/>
                <a:gd name="connsiteX40" fmla="*/ 2286115 w 4511155"/>
                <a:gd name="connsiteY40" fmla="*/ 3733800 h 3825240"/>
                <a:gd name="connsiteX41" fmla="*/ 2179435 w 4511155"/>
                <a:gd name="connsiteY41" fmla="*/ 3749040 h 3825240"/>
                <a:gd name="connsiteX42" fmla="*/ 2042275 w 4511155"/>
                <a:gd name="connsiteY42" fmla="*/ 3794760 h 3825240"/>
                <a:gd name="connsiteX43" fmla="*/ 1920355 w 4511155"/>
                <a:gd name="connsiteY43" fmla="*/ 3825240 h 3825240"/>
                <a:gd name="connsiteX44" fmla="*/ 1524115 w 4511155"/>
                <a:gd name="connsiteY44" fmla="*/ 3810000 h 3825240"/>
                <a:gd name="connsiteX45" fmla="*/ 1402195 w 4511155"/>
                <a:gd name="connsiteY45" fmla="*/ 3794760 h 3825240"/>
                <a:gd name="connsiteX46" fmla="*/ 1295515 w 4511155"/>
                <a:gd name="connsiteY46" fmla="*/ 3779520 h 3825240"/>
                <a:gd name="connsiteX47" fmla="*/ 91555 w 4511155"/>
                <a:gd name="connsiteY47" fmla="*/ 3764280 h 3825240"/>
                <a:gd name="connsiteX48" fmla="*/ 115 w 4511155"/>
                <a:gd name="connsiteY48" fmla="*/ 3733800 h 3825240"/>
                <a:gd name="connsiteX49" fmla="*/ 15355 w 4511155"/>
                <a:gd name="connsiteY49" fmla="*/ 3581400 h 3825240"/>
                <a:gd name="connsiteX50" fmla="*/ 45835 w 4511155"/>
                <a:gd name="connsiteY50" fmla="*/ 3413760 h 3825240"/>
                <a:gd name="connsiteX51" fmla="*/ 76315 w 4511155"/>
                <a:gd name="connsiteY51" fmla="*/ 3352800 h 3825240"/>
                <a:gd name="connsiteX52" fmla="*/ 122035 w 4511155"/>
                <a:gd name="connsiteY52" fmla="*/ 3200400 h 3825240"/>
                <a:gd name="connsiteX53" fmla="*/ 213475 w 4511155"/>
                <a:gd name="connsiteY53" fmla="*/ 3124200 h 3825240"/>
                <a:gd name="connsiteX54" fmla="*/ 243955 w 4511155"/>
                <a:gd name="connsiteY54" fmla="*/ 3017520 h 3825240"/>
                <a:gd name="connsiteX55" fmla="*/ 274435 w 4511155"/>
                <a:gd name="connsiteY55" fmla="*/ 2926080 h 3825240"/>
                <a:gd name="connsiteX56" fmla="*/ 304915 w 4511155"/>
                <a:gd name="connsiteY56" fmla="*/ 2880360 h 3825240"/>
                <a:gd name="connsiteX57" fmla="*/ 335395 w 4511155"/>
                <a:gd name="connsiteY57" fmla="*/ 2788920 h 3825240"/>
                <a:gd name="connsiteX58" fmla="*/ 365875 w 4511155"/>
                <a:gd name="connsiteY58" fmla="*/ 2743200 h 3825240"/>
                <a:gd name="connsiteX59" fmla="*/ 381115 w 4511155"/>
                <a:gd name="connsiteY59" fmla="*/ 2697480 h 3825240"/>
                <a:gd name="connsiteX60" fmla="*/ 442075 w 4511155"/>
                <a:gd name="connsiteY60" fmla="*/ 2606040 h 3825240"/>
                <a:gd name="connsiteX61" fmla="*/ 472555 w 4511155"/>
                <a:gd name="connsiteY61" fmla="*/ 2560320 h 3825240"/>
                <a:gd name="connsiteX62" fmla="*/ 503035 w 4511155"/>
                <a:gd name="connsiteY62" fmla="*/ 2514600 h 3825240"/>
                <a:gd name="connsiteX63" fmla="*/ 518275 w 4511155"/>
                <a:gd name="connsiteY63" fmla="*/ 2484120 h 382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511155" h="3825240">
                  <a:moveTo>
                    <a:pt x="563995" y="2438400"/>
                  </a:moveTo>
                  <a:cubicBezTo>
                    <a:pt x="558915" y="2311400"/>
                    <a:pt x="556219" y="2184282"/>
                    <a:pt x="548755" y="2057400"/>
                  </a:cubicBezTo>
                  <a:cubicBezTo>
                    <a:pt x="546054" y="2011478"/>
                    <a:pt x="533515" y="1966241"/>
                    <a:pt x="533515" y="1920240"/>
                  </a:cubicBezTo>
                  <a:cubicBezTo>
                    <a:pt x="533515" y="1188029"/>
                    <a:pt x="512795" y="1364238"/>
                    <a:pt x="563995" y="1005840"/>
                  </a:cubicBezTo>
                  <a:cubicBezTo>
                    <a:pt x="548082" y="719400"/>
                    <a:pt x="533515" y="501664"/>
                    <a:pt x="533515" y="198120"/>
                  </a:cubicBezTo>
                  <a:cubicBezTo>
                    <a:pt x="533515" y="162791"/>
                    <a:pt x="512397" y="25500"/>
                    <a:pt x="594475" y="15240"/>
                  </a:cubicBezTo>
                  <a:cubicBezTo>
                    <a:pt x="700451" y="1993"/>
                    <a:pt x="807835" y="5080"/>
                    <a:pt x="914515" y="0"/>
                  </a:cubicBezTo>
                  <a:lnTo>
                    <a:pt x="2453755" y="15240"/>
                  </a:lnTo>
                  <a:cubicBezTo>
                    <a:pt x="2479653" y="15729"/>
                    <a:pt x="2504353" y="26541"/>
                    <a:pt x="2529955" y="30480"/>
                  </a:cubicBezTo>
                  <a:cubicBezTo>
                    <a:pt x="2570435" y="36708"/>
                    <a:pt x="2610998" y="43165"/>
                    <a:pt x="2651875" y="45720"/>
                  </a:cubicBezTo>
                  <a:cubicBezTo>
                    <a:pt x="2773663" y="53332"/>
                    <a:pt x="2895715" y="55880"/>
                    <a:pt x="3017635" y="60960"/>
                  </a:cubicBezTo>
                  <a:cubicBezTo>
                    <a:pt x="3161172" y="108806"/>
                    <a:pt x="3039013" y="72632"/>
                    <a:pt x="3368155" y="91440"/>
                  </a:cubicBezTo>
                  <a:lnTo>
                    <a:pt x="3596755" y="106680"/>
                  </a:lnTo>
                  <a:cubicBezTo>
                    <a:pt x="3601835" y="187960"/>
                    <a:pt x="3603892" y="269486"/>
                    <a:pt x="3611995" y="350520"/>
                  </a:cubicBezTo>
                  <a:cubicBezTo>
                    <a:pt x="3614079" y="371361"/>
                    <a:pt x="3626262" y="390557"/>
                    <a:pt x="3627235" y="411480"/>
                  </a:cubicBezTo>
                  <a:cubicBezTo>
                    <a:pt x="3664641" y="1215714"/>
                    <a:pt x="3613529" y="774274"/>
                    <a:pt x="3657715" y="1127760"/>
                  </a:cubicBezTo>
                  <a:cubicBezTo>
                    <a:pt x="3652635" y="1320800"/>
                    <a:pt x="3647184" y="1513831"/>
                    <a:pt x="3642475" y="1706880"/>
                  </a:cubicBezTo>
                  <a:cubicBezTo>
                    <a:pt x="3637024" y="1930391"/>
                    <a:pt x="3636740" y="2154064"/>
                    <a:pt x="3627235" y="2377440"/>
                  </a:cubicBezTo>
                  <a:cubicBezTo>
                    <a:pt x="3626067" y="2404888"/>
                    <a:pt x="3589118" y="2465111"/>
                    <a:pt x="3581515" y="2484120"/>
                  </a:cubicBezTo>
                  <a:cubicBezTo>
                    <a:pt x="3569583" y="2513951"/>
                    <a:pt x="3561195" y="2545080"/>
                    <a:pt x="3551035" y="2575560"/>
                  </a:cubicBezTo>
                  <a:lnTo>
                    <a:pt x="3535795" y="2621280"/>
                  </a:lnTo>
                  <a:cubicBezTo>
                    <a:pt x="3560526" y="2695473"/>
                    <a:pt x="3539090" y="2647229"/>
                    <a:pt x="3596755" y="2727960"/>
                  </a:cubicBezTo>
                  <a:cubicBezTo>
                    <a:pt x="3607401" y="2742865"/>
                    <a:pt x="3614283" y="2760728"/>
                    <a:pt x="3627235" y="2773680"/>
                  </a:cubicBezTo>
                  <a:cubicBezTo>
                    <a:pt x="3640187" y="2786632"/>
                    <a:pt x="3660003" y="2791208"/>
                    <a:pt x="3672955" y="2804160"/>
                  </a:cubicBezTo>
                  <a:cubicBezTo>
                    <a:pt x="3690916" y="2822121"/>
                    <a:pt x="3701949" y="2846005"/>
                    <a:pt x="3718675" y="2865120"/>
                  </a:cubicBezTo>
                  <a:cubicBezTo>
                    <a:pt x="3794556" y="2951841"/>
                    <a:pt x="3766341" y="2905004"/>
                    <a:pt x="3855835" y="2987040"/>
                  </a:cubicBezTo>
                  <a:lnTo>
                    <a:pt x="4008235" y="3139440"/>
                  </a:lnTo>
                  <a:cubicBezTo>
                    <a:pt x="4023475" y="3154680"/>
                    <a:pt x="4042000" y="3167227"/>
                    <a:pt x="4053955" y="3185160"/>
                  </a:cubicBezTo>
                  <a:cubicBezTo>
                    <a:pt x="4064115" y="3200400"/>
                    <a:pt x="4070528" y="3218960"/>
                    <a:pt x="4084435" y="3230880"/>
                  </a:cubicBezTo>
                  <a:cubicBezTo>
                    <a:pt x="4106925" y="3250157"/>
                    <a:pt x="4137253" y="3258414"/>
                    <a:pt x="4160635" y="3276600"/>
                  </a:cubicBezTo>
                  <a:cubicBezTo>
                    <a:pt x="4242354" y="3340160"/>
                    <a:pt x="4196132" y="3333895"/>
                    <a:pt x="4282555" y="3383280"/>
                  </a:cubicBezTo>
                  <a:cubicBezTo>
                    <a:pt x="4356698" y="3425647"/>
                    <a:pt x="4302313" y="3365283"/>
                    <a:pt x="4373995" y="3429000"/>
                  </a:cubicBezTo>
                  <a:cubicBezTo>
                    <a:pt x="4530582" y="3568189"/>
                    <a:pt x="4407390" y="3481744"/>
                    <a:pt x="4511155" y="3550920"/>
                  </a:cubicBezTo>
                  <a:cubicBezTo>
                    <a:pt x="4401409" y="3605793"/>
                    <a:pt x="4469361" y="3581073"/>
                    <a:pt x="4282555" y="3596640"/>
                  </a:cubicBezTo>
                  <a:cubicBezTo>
                    <a:pt x="3852719" y="3632460"/>
                    <a:pt x="3952759" y="3614274"/>
                    <a:pt x="3246235" y="3627120"/>
                  </a:cubicBezTo>
                  <a:cubicBezTo>
                    <a:pt x="3199629" y="3642655"/>
                    <a:pt x="3178072" y="3651941"/>
                    <a:pt x="3124315" y="3657600"/>
                  </a:cubicBezTo>
                  <a:cubicBezTo>
                    <a:pt x="3053406" y="3665064"/>
                    <a:pt x="2982010" y="3666919"/>
                    <a:pt x="2910955" y="3672840"/>
                  </a:cubicBezTo>
                  <a:cubicBezTo>
                    <a:pt x="2860078" y="3677080"/>
                    <a:pt x="2809296" y="3682442"/>
                    <a:pt x="2758555" y="3688080"/>
                  </a:cubicBezTo>
                  <a:cubicBezTo>
                    <a:pt x="2717849" y="3692603"/>
                    <a:pt x="2677461" y="3700054"/>
                    <a:pt x="2636635" y="3703320"/>
                  </a:cubicBezTo>
                  <a:cubicBezTo>
                    <a:pt x="2550401" y="3710219"/>
                    <a:pt x="2463915" y="3713480"/>
                    <a:pt x="2377555" y="3718560"/>
                  </a:cubicBezTo>
                  <a:lnTo>
                    <a:pt x="2286115" y="3733800"/>
                  </a:lnTo>
                  <a:cubicBezTo>
                    <a:pt x="2250612" y="3739262"/>
                    <a:pt x="2214284" y="3740328"/>
                    <a:pt x="2179435" y="3749040"/>
                  </a:cubicBezTo>
                  <a:cubicBezTo>
                    <a:pt x="2132681" y="3760729"/>
                    <a:pt x="2089029" y="3783071"/>
                    <a:pt x="2042275" y="3794760"/>
                  </a:cubicBezTo>
                  <a:lnTo>
                    <a:pt x="1920355" y="3825240"/>
                  </a:lnTo>
                  <a:cubicBezTo>
                    <a:pt x="1788275" y="3820160"/>
                    <a:pt x="1656065" y="3817762"/>
                    <a:pt x="1524115" y="3810000"/>
                  </a:cubicBezTo>
                  <a:cubicBezTo>
                    <a:pt x="1483229" y="3807595"/>
                    <a:pt x="1442792" y="3800173"/>
                    <a:pt x="1402195" y="3794760"/>
                  </a:cubicBezTo>
                  <a:cubicBezTo>
                    <a:pt x="1366589" y="3790013"/>
                    <a:pt x="1331426" y="3780355"/>
                    <a:pt x="1295515" y="3779520"/>
                  </a:cubicBezTo>
                  <a:cubicBezTo>
                    <a:pt x="894271" y="3770189"/>
                    <a:pt x="492875" y="3769360"/>
                    <a:pt x="91555" y="3764280"/>
                  </a:cubicBezTo>
                  <a:cubicBezTo>
                    <a:pt x="61075" y="3754120"/>
                    <a:pt x="-3082" y="3765769"/>
                    <a:pt x="115" y="3733800"/>
                  </a:cubicBezTo>
                  <a:cubicBezTo>
                    <a:pt x="5195" y="3683000"/>
                    <a:pt x="9390" y="3632104"/>
                    <a:pt x="15355" y="3581400"/>
                  </a:cubicBezTo>
                  <a:cubicBezTo>
                    <a:pt x="19487" y="3546274"/>
                    <a:pt x="30087" y="3455755"/>
                    <a:pt x="45835" y="3413760"/>
                  </a:cubicBezTo>
                  <a:cubicBezTo>
                    <a:pt x="53812" y="3392488"/>
                    <a:pt x="68338" y="3374072"/>
                    <a:pt x="76315" y="3352800"/>
                  </a:cubicBezTo>
                  <a:cubicBezTo>
                    <a:pt x="88747" y="3319648"/>
                    <a:pt x="101192" y="3221243"/>
                    <a:pt x="122035" y="3200400"/>
                  </a:cubicBezTo>
                  <a:cubicBezTo>
                    <a:pt x="180707" y="3141728"/>
                    <a:pt x="149822" y="3166635"/>
                    <a:pt x="213475" y="3124200"/>
                  </a:cubicBezTo>
                  <a:cubicBezTo>
                    <a:pt x="264692" y="2970549"/>
                    <a:pt x="186546" y="3208882"/>
                    <a:pt x="243955" y="3017520"/>
                  </a:cubicBezTo>
                  <a:cubicBezTo>
                    <a:pt x="253187" y="2986746"/>
                    <a:pt x="256613" y="2952813"/>
                    <a:pt x="274435" y="2926080"/>
                  </a:cubicBezTo>
                  <a:cubicBezTo>
                    <a:pt x="284595" y="2910840"/>
                    <a:pt x="297476" y="2897098"/>
                    <a:pt x="304915" y="2880360"/>
                  </a:cubicBezTo>
                  <a:cubicBezTo>
                    <a:pt x="317964" y="2851000"/>
                    <a:pt x="317573" y="2815653"/>
                    <a:pt x="335395" y="2788920"/>
                  </a:cubicBezTo>
                  <a:cubicBezTo>
                    <a:pt x="345555" y="2773680"/>
                    <a:pt x="357684" y="2759583"/>
                    <a:pt x="365875" y="2743200"/>
                  </a:cubicBezTo>
                  <a:cubicBezTo>
                    <a:pt x="373059" y="2728832"/>
                    <a:pt x="373313" y="2711523"/>
                    <a:pt x="381115" y="2697480"/>
                  </a:cubicBezTo>
                  <a:cubicBezTo>
                    <a:pt x="398905" y="2665458"/>
                    <a:pt x="421755" y="2636520"/>
                    <a:pt x="442075" y="2606040"/>
                  </a:cubicBezTo>
                  <a:lnTo>
                    <a:pt x="472555" y="2560320"/>
                  </a:lnTo>
                  <a:cubicBezTo>
                    <a:pt x="482715" y="2545080"/>
                    <a:pt x="494844" y="2530983"/>
                    <a:pt x="503035" y="2514600"/>
                  </a:cubicBezTo>
                  <a:lnTo>
                    <a:pt x="518275" y="248412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7C747246-4767-DA4B-9229-62EAA68CC436}"/>
                </a:ext>
              </a:extLst>
            </p:cNvPr>
            <p:cNvSpPr/>
            <p:nvPr/>
          </p:nvSpPr>
          <p:spPr>
            <a:xfrm>
              <a:off x="670560" y="6491398"/>
              <a:ext cx="3002280" cy="748404"/>
            </a:xfrm>
            <a:custGeom>
              <a:avLst/>
              <a:gdLst>
                <a:gd name="connsiteX0" fmla="*/ 0 w 3002280"/>
                <a:gd name="connsiteY0" fmla="*/ 290402 h 748404"/>
                <a:gd name="connsiteX1" fmla="*/ 502920 w 3002280"/>
                <a:gd name="connsiteY1" fmla="*/ 842 h 748404"/>
                <a:gd name="connsiteX2" fmla="*/ 518160 w 3002280"/>
                <a:gd name="connsiteY2" fmla="*/ 46562 h 748404"/>
                <a:gd name="connsiteX3" fmla="*/ 472440 w 3002280"/>
                <a:gd name="connsiteY3" fmla="*/ 259922 h 748404"/>
                <a:gd name="connsiteX4" fmla="*/ 396240 w 3002280"/>
                <a:gd name="connsiteY4" fmla="*/ 442802 h 748404"/>
                <a:gd name="connsiteX5" fmla="*/ 381000 w 3002280"/>
                <a:gd name="connsiteY5" fmla="*/ 503762 h 748404"/>
                <a:gd name="connsiteX6" fmla="*/ 335280 w 3002280"/>
                <a:gd name="connsiteY6" fmla="*/ 595202 h 748404"/>
                <a:gd name="connsiteX7" fmla="*/ 381000 w 3002280"/>
                <a:gd name="connsiteY7" fmla="*/ 610442 h 748404"/>
                <a:gd name="connsiteX8" fmla="*/ 518160 w 3002280"/>
                <a:gd name="connsiteY8" fmla="*/ 503762 h 748404"/>
                <a:gd name="connsiteX9" fmla="*/ 579120 w 3002280"/>
                <a:gd name="connsiteY9" fmla="*/ 458042 h 748404"/>
                <a:gd name="connsiteX10" fmla="*/ 685800 w 3002280"/>
                <a:gd name="connsiteY10" fmla="*/ 381842 h 748404"/>
                <a:gd name="connsiteX11" fmla="*/ 792480 w 3002280"/>
                <a:gd name="connsiteY11" fmla="*/ 290402 h 748404"/>
                <a:gd name="connsiteX12" fmla="*/ 868680 w 3002280"/>
                <a:gd name="connsiteY12" fmla="*/ 244682 h 748404"/>
                <a:gd name="connsiteX13" fmla="*/ 929640 w 3002280"/>
                <a:gd name="connsiteY13" fmla="*/ 214202 h 748404"/>
                <a:gd name="connsiteX14" fmla="*/ 975360 w 3002280"/>
                <a:gd name="connsiteY14" fmla="*/ 168482 h 748404"/>
                <a:gd name="connsiteX15" fmla="*/ 1112520 w 3002280"/>
                <a:gd name="connsiteY15" fmla="*/ 92282 h 748404"/>
                <a:gd name="connsiteX16" fmla="*/ 1203960 w 3002280"/>
                <a:gd name="connsiteY16" fmla="*/ 16082 h 748404"/>
                <a:gd name="connsiteX17" fmla="*/ 1219200 w 3002280"/>
                <a:gd name="connsiteY17" fmla="*/ 61802 h 748404"/>
                <a:gd name="connsiteX18" fmla="*/ 1188720 w 3002280"/>
                <a:gd name="connsiteY18" fmla="*/ 168482 h 748404"/>
                <a:gd name="connsiteX19" fmla="*/ 1173480 w 3002280"/>
                <a:gd name="connsiteY19" fmla="*/ 214202 h 748404"/>
                <a:gd name="connsiteX20" fmla="*/ 1112520 w 3002280"/>
                <a:gd name="connsiteY20" fmla="*/ 442802 h 748404"/>
                <a:gd name="connsiteX21" fmla="*/ 1082040 w 3002280"/>
                <a:gd name="connsiteY21" fmla="*/ 519002 h 748404"/>
                <a:gd name="connsiteX22" fmla="*/ 1021080 w 3002280"/>
                <a:gd name="connsiteY22" fmla="*/ 686642 h 748404"/>
                <a:gd name="connsiteX23" fmla="*/ 1005840 w 3002280"/>
                <a:gd name="connsiteY23" fmla="*/ 747602 h 748404"/>
                <a:gd name="connsiteX24" fmla="*/ 1127760 w 3002280"/>
                <a:gd name="connsiteY24" fmla="*/ 671402 h 748404"/>
                <a:gd name="connsiteX25" fmla="*/ 1234440 w 3002280"/>
                <a:gd name="connsiteY25" fmla="*/ 579962 h 748404"/>
                <a:gd name="connsiteX26" fmla="*/ 1264920 w 3002280"/>
                <a:gd name="connsiteY26" fmla="*/ 534242 h 748404"/>
                <a:gd name="connsiteX27" fmla="*/ 1341120 w 3002280"/>
                <a:gd name="connsiteY27" fmla="*/ 473282 h 748404"/>
                <a:gd name="connsiteX28" fmla="*/ 1386840 w 3002280"/>
                <a:gd name="connsiteY28" fmla="*/ 442802 h 748404"/>
                <a:gd name="connsiteX29" fmla="*/ 1447800 w 3002280"/>
                <a:gd name="connsiteY29" fmla="*/ 381842 h 748404"/>
                <a:gd name="connsiteX30" fmla="*/ 1524000 w 3002280"/>
                <a:gd name="connsiteY30" fmla="*/ 336122 h 748404"/>
                <a:gd name="connsiteX31" fmla="*/ 1569720 w 3002280"/>
                <a:gd name="connsiteY31" fmla="*/ 305642 h 748404"/>
                <a:gd name="connsiteX32" fmla="*/ 1661160 w 3002280"/>
                <a:gd name="connsiteY32" fmla="*/ 259922 h 748404"/>
                <a:gd name="connsiteX33" fmla="*/ 1706880 w 3002280"/>
                <a:gd name="connsiteY33" fmla="*/ 229442 h 748404"/>
                <a:gd name="connsiteX34" fmla="*/ 1828800 w 3002280"/>
                <a:gd name="connsiteY34" fmla="*/ 168482 h 748404"/>
                <a:gd name="connsiteX35" fmla="*/ 1889760 w 3002280"/>
                <a:gd name="connsiteY35" fmla="*/ 138002 h 748404"/>
                <a:gd name="connsiteX36" fmla="*/ 2042160 w 3002280"/>
                <a:gd name="connsiteY36" fmla="*/ 92282 h 748404"/>
                <a:gd name="connsiteX37" fmla="*/ 2072640 w 3002280"/>
                <a:gd name="connsiteY37" fmla="*/ 138002 h 748404"/>
                <a:gd name="connsiteX38" fmla="*/ 2057400 w 3002280"/>
                <a:gd name="connsiteY38" fmla="*/ 183722 h 748404"/>
                <a:gd name="connsiteX39" fmla="*/ 2026920 w 3002280"/>
                <a:gd name="connsiteY39" fmla="*/ 244682 h 748404"/>
                <a:gd name="connsiteX40" fmla="*/ 1965960 w 3002280"/>
                <a:gd name="connsiteY40" fmla="*/ 351362 h 748404"/>
                <a:gd name="connsiteX41" fmla="*/ 1935480 w 3002280"/>
                <a:gd name="connsiteY41" fmla="*/ 442802 h 748404"/>
                <a:gd name="connsiteX42" fmla="*/ 1905000 w 3002280"/>
                <a:gd name="connsiteY42" fmla="*/ 503762 h 748404"/>
                <a:gd name="connsiteX43" fmla="*/ 1889760 w 3002280"/>
                <a:gd name="connsiteY43" fmla="*/ 549482 h 748404"/>
                <a:gd name="connsiteX44" fmla="*/ 1950720 w 3002280"/>
                <a:gd name="connsiteY44" fmla="*/ 534242 h 748404"/>
                <a:gd name="connsiteX45" fmla="*/ 1996440 w 3002280"/>
                <a:gd name="connsiteY45" fmla="*/ 503762 h 748404"/>
                <a:gd name="connsiteX46" fmla="*/ 2133600 w 3002280"/>
                <a:gd name="connsiteY46" fmla="*/ 397082 h 748404"/>
                <a:gd name="connsiteX47" fmla="*/ 2240280 w 3002280"/>
                <a:gd name="connsiteY47" fmla="*/ 351362 h 748404"/>
                <a:gd name="connsiteX48" fmla="*/ 2316480 w 3002280"/>
                <a:gd name="connsiteY48" fmla="*/ 320882 h 748404"/>
                <a:gd name="connsiteX49" fmla="*/ 2362200 w 3002280"/>
                <a:gd name="connsiteY49" fmla="*/ 290402 h 748404"/>
                <a:gd name="connsiteX50" fmla="*/ 2423160 w 3002280"/>
                <a:gd name="connsiteY50" fmla="*/ 275162 h 748404"/>
                <a:gd name="connsiteX51" fmla="*/ 2682240 w 3002280"/>
                <a:gd name="connsiteY51" fmla="*/ 229442 h 748404"/>
                <a:gd name="connsiteX52" fmla="*/ 2773680 w 3002280"/>
                <a:gd name="connsiteY52" fmla="*/ 549482 h 748404"/>
                <a:gd name="connsiteX53" fmla="*/ 2819400 w 3002280"/>
                <a:gd name="connsiteY53" fmla="*/ 519002 h 748404"/>
                <a:gd name="connsiteX54" fmla="*/ 2895600 w 3002280"/>
                <a:gd name="connsiteY54" fmla="*/ 427562 h 748404"/>
                <a:gd name="connsiteX55" fmla="*/ 2941320 w 3002280"/>
                <a:gd name="connsiteY55" fmla="*/ 397082 h 748404"/>
                <a:gd name="connsiteX56" fmla="*/ 3002280 w 3002280"/>
                <a:gd name="connsiteY56" fmla="*/ 336122 h 748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002280" h="748404">
                  <a:moveTo>
                    <a:pt x="0" y="290402"/>
                  </a:moveTo>
                  <a:cubicBezTo>
                    <a:pt x="167640" y="193882"/>
                    <a:pt x="327891" y="83208"/>
                    <a:pt x="502920" y="842"/>
                  </a:cubicBezTo>
                  <a:cubicBezTo>
                    <a:pt x="517455" y="-5998"/>
                    <a:pt x="520037" y="30608"/>
                    <a:pt x="518160" y="46562"/>
                  </a:cubicBezTo>
                  <a:cubicBezTo>
                    <a:pt x="509662" y="118798"/>
                    <a:pt x="490081" y="189359"/>
                    <a:pt x="472440" y="259922"/>
                  </a:cubicBezTo>
                  <a:cubicBezTo>
                    <a:pt x="439804" y="390466"/>
                    <a:pt x="447185" y="315439"/>
                    <a:pt x="396240" y="442802"/>
                  </a:cubicBezTo>
                  <a:cubicBezTo>
                    <a:pt x="388461" y="462249"/>
                    <a:pt x="389251" y="484510"/>
                    <a:pt x="381000" y="503762"/>
                  </a:cubicBezTo>
                  <a:cubicBezTo>
                    <a:pt x="292370" y="710564"/>
                    <a:pt x="399497" y="402550"/>
                    <a:pt x="335280" y="595202"/>
                  </a:cubicBezTo>
                  <a:cubicBezTo>
                    <a:pt x="350520" y="600282"/>
                    <a:pt x="365760" y="615522"/>
                    <a:pt x="381000" y="610442"/>
                  </a:cubicBezTo>
                  <a:cubicBezTo>
                    <a:pt x="453973" y="586118"/>
                    <a:pt x="467953" y="546797"/>
                    <a:pt x="518160" y="503762"/>
                  </a:cubicBezTo>
                  <a:cubicBezTo>
                    <a:pt x="537445" y="487232"/>
                    <a:pt x="560005" y="474768"/>
                    <a:pt x="579120" y="458042"/>
                  </a:cubicBezTo>
                  <a:cubicBezTo>
                    <a:pt x="668128" y="380160"/>
                    <a:pt x="603488" y="409279"/>
                    <a:pt x="685800" y="381842"/>
                  </a:cubicBezTo>
                  <a:cubicBezTo>
                    <a:pt x="732891" y="334751"/>
                    <a:pt x="733828" y="329503"/>
                    <a:pt x="792480" y="290402"/>
                  </a:cubicBezTo>
                  <a:cubicBezTo>
                    <a:pt x="817126" y="273971"/>
                    <a:pt x="842786" y="259067"/>
                    <a:pt x="868680" y="244682"/>
                  </a:cubicBezTo>
                  <a:cubicBezTo>
                    <a:pt x="888539" y="233649"/>
                    <a:pt x="911153" y="227407"/>
                    <a:pt x="929640" y="214202"/>
                  </a:cubicBezTo>
                  <a:cubicBezTo>
                    <a:pt x="947178" y="201675"/>
                    <a:pt x="958347" y="181714"/>
                    <a:pt x="975360" y="168482"/>
                  </a:cubicBezTo>
                  <a:cubicBezTo>
                    <a:pt x="1053965" y="107345"/>
                    <a:pt x="1043538" y="115276"/>
                    <a:pt x="1112520" y="92282"/>
                  </a:cubicBezTo>
                  <a:cubicBezTo>
                    <a:pt x="1116265" y="88537"/>
                    <a:pt x="1186986" y="11838"/>
                    <a:pt x="1203960" y="16082"/>
                  </a:cubicBezTo>
                  <a:cubicBezTo>
                    <a:pt x="1219545" y="19978"/>
                    <a:pt x="1214120" y="46562"/>
                    <a:pt x="1219200" y="61802"/>
                  </a:cubicBezTo>
                  <a:cubicBezTo>
                    <a:pt x="1182660" y="171423"/>
                    <a:pt x="1226992" y="34529"/>
                    <a:pt x="1188720" y="168482"/>
                  </a:cubicBezTo>
                  <a:cubicBezTo>
                    <a:pt x="1184307" y="183928"/>
                    <a:pt x="1177707" y="198704"/>
                    <a:pt x="1173480" y="214202"/>
                  </a:cubicBezTo>
                  <a:cubicBezTo>
                    <a:pt x="1149976" y="300384"/>
                    <a:pt x="1140431" y="359069"/>
                    <a:pt x="1112520" y="442802"/>
                  </a:cubicBezTo>
                  <a:cubicBezTo>
                    <a:pt x="1103869" y="468755"/>
                    <a:pt x="1090085" y="492855"/>
                    <a:pt x="1082040" y="519002"/>
                  </a:cubicBezTo>
                  <a:cubicBezTo>
                    <a:pt x="1032151" y="681141"/>
                    <a:pt x="1081341" y="596251"/>
                    <a:pt x="1021080" y="686642"/>
                  </a:cubicBezTo>
                  <a:cubicBezTo>
                    <a:pt x="1016000" y="706962"/>
                    <a:pt x="988412" y="735984"/>
                    <a:pt x="1005840" y="747602"/>
                  </a:cubicBezTo>
                  <a:cubicBezTo>
                    <a:pt x="1020655" y="757479"/>
                    <a:pt x="1125617" y="672933"/>
                    <a:pt x="1127760" y="671402"/>
                  </a:cubicBezTo>
                  <a:cubicBezTo>
                    <a:pt x="1187364" y="628828"/>
                    <a:pt x="1176260" y="647839"/>
                    <a:pt x="1234440" y="579962"/>
                  </a:cubicBezTo>
                  <a:cubicBezTo>
                    <a:pt x="1246360" y="566055"/>
                    <a:pt x="1251968" y="547194"/>
                    <a:pt x="1264920" y="534242"/>
                  </a:cubicBezTo>
                  <a:cubicBezTo>
                    <a:pt x="1287921" y="511241"/>
                    <a:pt x="1315098" y="492799"/>
                    <a:pt x="1341120" y="473282"/>
                  </a:cubicBezTo>
                  <a:cubicBezTo>
                    <a:pt x="1355773" y="462292"/>
                    <a:pt x="1372933" y="454722"/>
                    <a:pt x="1386840" y="442802"/>
                  </a:cubicBezTo>
                  <a:cubicBezTo>
                    <a:pt x="1408659" y="424100"/>
                    <a:pt x="1425117" y="399485"/>
                    <a:pt x="1447800" y="381842"/>
                  </a:cubicBezTo>
                  <a:cubicBezTo>
                    <a:pt x="1471182" y="363656"/>
                    <a:pt x="1498881" y="351821"/>
                    <a:pt x="1524000" y="336122"/>
                  </a:cubicBezTo>
                  <a:cubicBezTo>
                    <a:pt x="1539532" y="326414"/>
                    <a:pt x="1553709" y="314537"/>
                    <a:pt x="1569720" y="305642"/>
                  </a:cubicBezTo>
                  <a:cubicBezTo>
                    <a:pt x="1599509" y="289092"/>
                    <a:pt x="1631371" y="276472"/>
                    <a:pt x="1661160" y="259922"/>
                  </a:cubicBezTo>
                  <a:cubicBezTo>
                    <a:pt x="1677171" y="251027"/>
                    <a:pt x="1690800" y="238213"/>
                    <a:pt x="1706880" y="229442"/>
                  </a:cubicBezTo>
                  <a:cubicBezTo>
                    <a:pt x="1746769" y="207684"/>
                    <a:pt x="1788160" y="188802"/>
                    <a:pt x="1828800" y="168482"/>
                  </a:cubicBezTo>
                  <a:cubicBezTo>
                    <a:pt x="1849120" y="158322"/>
                    <a:pt x="1868207" y="145186"/>
                    <a:pt x="1889760" y="138002"/>
                  </a:cubicBezTo>
                  <a:cubicBezTo>
                    <a:pt x="2001071" y="100898"/>
                    <a:pt x="1950031" y="115314"/>
                    <a:pt x="2042160" y="92282"/>
                  </a:cubicBezTo>
                  <a:cubicBezTo>
                    <a:pt x="2052320" y="107522"/>
                    <a:pt x="2069629" y="119935"/>
                    <a:pt x="2072640" y="138002"/>
                  </a:cubicBezTo>
                  <a:cubicBezTo>
                    <a:pt x="2075281" y="153848"/>
                    <a:pt x="2063728" y="168957"/>
                    <a:pt x="2057400" y="183722"/>
                  </a:cubicBezTo>
                  <a:cubicBezTo>
                    <a:pt x="2048451" y="204604"/>
                    <a:pt x="2038192" y="224957"/>
                    <a:pt x="2026920" y="244682"/>
                  </a:cubicBezTo>
                  <a:cubicBezTo>
                    <a:pt x="1990263" y="308832"/>
                    <a:pt x="1996663" y="274605"/>
                    <a:pt x="1965960" y="351362"/>
                  </a:cubicBezTo>
                  <a:cubicBezTo>
                    <a:pt x="1954028" y="381193"/>
                    <a:pt x="1949848" y="414065"/>
                    <a:pt x="1935480" y="442802"/>
                  </a:cubicBezTo>
                  <a:cubicBezTo>
                    <a:pt x="1925320" y="463122"/>
                    <a:pt x="1913949" y="482880"/>
                    <a:pt x="1905000" y="503762"/>
                  </a:cubicBezTo>
                  <a:cubicBezTo>
                    <a:pt x="1898672" y="518527"/>
                    <a:pt x="1876394" y="540571"/>
                    <a:pt x="1889760" y="549482"/>
                  </a:cubicBezTo>
                  <a:cubicBezTo>
                    <a:pt x="1907188" y="561100"/>
                    <a:pt x="1930400" y="539322"/>
                    <a:pt x="1950720" y="534242"/>
                  </a:cubicBezTo>
                  <a:cubicBezTo>
                    <a:pt x="1965960" y="524082"/>
                    <a:pt x="1982369" y="515488"/>
                    <a:pt x="1996440" y="503762"/>
                  </a:cubicBezTo>
                  <a:cubicBezTo>
                    <a:pt x="2049038" y="459931"/>
                    <a:pt x="2056564" y="422761"/>
                    <a:pt x="2133600" y="397082"/>
                  </a:cubicBezTo>
                  <a:cubicBezTo>
                    <a:pt x="2227505" y="365780"/>
                    <a:pt x="2127287" y="401581"/>
                    <a:pt x="2240280" y="351362"/>
                  </a:cubicBezTo>
                  <a:cubicBezTo>
                    <a:pt x="2265279" y="340251"/>
                    <a:pt x="2292011" y="333116"/>
                    <a:pt x="2316480" y="320882"/>
                  </a:cubicBezTo>
                  <a:cubicBezTo>
                    <a:pt x="2332863" y="312691"/>
                    <a:pt x="2345365" y="297617"/>
                    <a:pt x="2362200" y="290402"/>
                  </a:cubicBezTo>
                  <a:cubicBezTo>
                    <a:pt x="2381452" y="282151"/>
                    <a:pt x="2403098" y="281181"/>
                    <a:pt x="2423160" y="275162"/>
                  </a:cubicBezTo>
                  <a:cubicBezTo>
                    <a:pt x="2590895" y="224842"/>
                    <a:pt x="2442325" y="251252"/>
                    <a:pt x="2682240" y="229442"/>
                  </a:cubicBezTo>
                  <a:cubicBezTo>
                    <a:pt x="2873367" y="267667"/>
                    <a:pt x="2697549" y="206892"/>
                    <a:pt x="2773680" y="549482"/>
                  </a:cubicBezTo>
                  <a:cubicBezTo>
                    <a:pt x="2777653" y="567362"/>
                    <a:pt x="2805329" y="530728"/>
                    <a:pt x="2819400" y="519002"/>
                  </a:cubicBezTo>
                  <a:cubicBezTo>
                    <a:pt x="2969200" y="394168"/>
                    <a:pt x="2775720" y="547442"/>
                    <a:pt x="2895600" y="427562"/>
                  </a:cubicBezTo>
                  <a:cubicBezTo>
                    <a:pt x="2908552" y="414610"/>
                    <a:pt x="2926080" y="407242"/>
                    <a:pt x="2941320" y="397082"/>
                  </a:cubicBezTo>
                  <a:cubicBezTo>
                    <a:pt x="2978101" y="341911"/>
                    <a:pt x="2955417" y="359553"/>
                    <a:pt x="3002280" y="336122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722C841-C8FC-694C-B014-B7ED8B3D9AF0}"/>
                </a:ext>
              </a:extLst>
            </p:cNvPr>
            <p:cNvSpPr txBox="1"/>
            <p:nvPr/>
          </p:nvSpPr>
          <p:spPr>
            <a:xfrm>
              <a:off x="1301450" y="3751013"/>
              <a:ext cx="1781450" cy="369332"/>
            </a:xfrm>
            <a:prstGeom prst="rect">
              <a:avLst/>
            </a:prstGeom>
            <a:solidFill>
              <a:srgbClr val="F2F2F2">
                <a:alpha val="69412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Cliente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de Charla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C556EDB-F2D0-D349-9691-217D259628D4}"/>
              </a:ext>
            </a:extLst>
          </p:cNvPr>
          <p:cNvGrpSpPr/>
          <p:nvPr/>
        </p:nvGrpSpPr>
        <p:grpSpPr>
          <a:xfrm>
            <a:off x="9525" y="2613472"/>
            <a:ext cx="4511155" cy="3825240"/>
            <a:chOff x="76085" y="3688080"/>
            <a:chExt cx="4511155" cy="382524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F2E1C81-60AD-954E-87F7-E321E1480E19}"/>
                </a:ext>
              </a:extLst>
            </p:cNvPr>
            <p:cNvGrpSpPr/>
            <p:nvPr/>
          </p:nvGrpSpPr>
          <p:grpSpPr>
            <a:xfrm>
              <a:off x="746760" y="3852296"/>
              <a:ext cx="2758440" cy="2304664"/>
              <a:chOff x="746760" y="3974216"/>
              <a:chExt cx="3111500" cy="2639944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E24285AF-86D7-F54C-95D6-8E038EE967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760" y="3974216"/>
                <a:ext cx="3111500" cy="2139564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08508E7-4C16-6644-AB41-0F335469599C}"/>
                  </a:ext>
                </a:extLst>
              </p:cNvPr>
              <p:cNvSpPr/>
              <p:nvPr/>
            </p:nvSpPr>
            <p:spPr>
              <a:xfrm>
                <a:off x="777240" y="4145280"/>
                <a:ext cx="3048000" cy="19202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14CBDFD-EBC4-BE4C-8214-4D83618C80C3}"/>
                  </a:ext>
                </a:extLst>
              </p:cNvPr>
              <p:cNvSpPr/>
              <p:nvPr/>
            </p:nvSpPr>
            <p:spPr>
              <a:xfrm>
                <a:off x="777240" y="6111240"/>
                <a:ext cx="2087880" cy="50292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FCA7F69E-0EBB-CC4F-8A41-B1CEA6CFDD7A}"/>
                  </a:ext>
                </a:extLst>
              </p:cNvPr>
              <p:cNvSpPr/>
              <p:nvPr/>
            </p:nvSpPr>
            <p:spPr>
              <a:xfrm>
                <a:off x="2880360" y="6111240"/>
                <a:ext cx="960120" cy="50292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Enviar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F066C31-A748-BD47-9EAD-E839A00D5A5D}"/>
                </a:ext>
              </a:extLst>
            </p:cNvPr>
            <p:cNvSpPr/>
            <p:nvPr/>
          </p:nvSpPr>
          <p:spPr>
            <a:xfrm>
              <a:off x="76085" y="3688080"/>
              <a:ext cx="4511155" cy="3825240"/>
            </a:xfrm>
            <a:custGeom>
              <a:avLst/>
              <a:gdLst>
                <a:gd name="connsiteX0" fmla="*/ 563995 w 4511155"/>
                <a:gd name="connsiteY0" fmla="*/ 2438400 h 3825240"/>
                <a:gd name="connsiteX1" fmla="*/ 548755 w 4511155"/>
                <a:gd name="connsiteY1" fmla="*/ 2057400 h 3825240"/>
                <a:gd name="connsiteX2" fmla="*/ 533515 w 4511155"/>
                <a:gd name="connsiteY2" fmla="*/ 1920240 h 3825240"/>
                <a:gd name="connsiteX3" fmla="*/ 563995 w 4511155"/>
                <a:gd name="connsiteY3" fmla="*/ 1005840 h 3825240"/>
                <a:gd name="connsiteX4" fmla="*/ 533515 w 4511155"/>
                <a:gd name="connsiteY4" fmla="*/ 198120 h 3825240"/>
                <a:gd name="connsiteX5" fmla="*/ 594475 w 4511155"/>
                <a:gd name="connsiteY5" fmla="*/ 15240 h 3825240"/>
                <a:gd name="connsiteX6" fmla="*/ 914515 w 4511155"/>
                <a:gd name="connsiteY6" fmla="*/ 0 h 3825240"/>
                <a:gd name="connsiteX7" fmla="*/ 2453755 w 4511155"/>
                <a:gd name="connsiteY7" fmla="*/ 15240 h 3825240"/>
                <a:gd name="connsiteX8" fmla="*/ 2529955 w 4511155"/>
                <a:gd name="connsiteY8" fmla="*/ 30480 h 3825240"/>
                <a:gd name="connsiteX9" fmla="*/ 2651875 w 4511155"/>
                <a:gd name="connsiteY9" fmla="*/ 45720 h 3825240"/>
                <a:gd name="connsiteX10" fmla="*/ 3017635 w 4511155"/>
                <a:gd name="connsiteY10" fmla="*/ 60960 h 3825240"/>
                <a:gd name="connsiteX11" fmla="*/ 3368155 w 4511155"/>
                <a:gd name="connsiteY11" fmla="*/ 91440 h 3825240"/>
                <a:gd name="connsiteX12" fmla="*/ 3596755 w 4511155"/>
                <a:gd name="connsiteY12" fmla="*/ 106680 h 3825240"/>
                <a:gd name="connsiteX13" fmla="*/ 3611995 w 4511155"/>
                <a:gd name="connsiteY13" fmla="*/ 350520 h 3825240"/>
                <a:gd name="connsiteX14" fmla="*/ 3627235 w 4511155"/>
                <a:gd name="connsiteY14" fmla="*/ 411480 h 3825240"/>
                <a:gd name="connsiteX15" fmla="*/ 3657715 w 4511155"/>
                <a:gd name="connsiteY15" fmla="*/ 1127760 h 3825240"/>
                <a:gd name="connsiteX16" fmla="*/ 3642475 w 4511155"/>
                <a:gd name="connsiteY16" fmla="*/ 1706880 h 3825240"/>
                <a:gd name="connsiteX17" fmla="*/ 3627235 w 4511155"/>
                <a:gd name="connsiteY17" fmla="*/ 2377440 h 3825240"/>
                <a:gd name="connsiteX18" fmla="*/ 3581515 w 4511155"/>
                <a:gd name="connsiteY18" fmla="*/ 2484120 h 3825240"/>
                <a:gd name="connsiteX19" fmla="*/ 3551035 w 4511155"/>
                <a:gd name="connsiteY19" fmla="*/ 2575560 h 3825240"/>
                <a:gd name="connsiteX20" fmla="*/ 3535795 w 4511155"/>
                <a:gd name="connsiteY20" fmla="*/ 2621280 h 3825240"/>
                <a:gd name="connsiteX21" fmla="*/ 3596755 w 4511155"/>
                <a:gd name="connsiteY21" fmla="*/ 2727960 h 3825240"/>
                <a:gd name="connsiteX22" fmla="*/ 3627235 w 4511155"/>
                <a:gd name="connsiteY22" fmla="*/ 2773680 h 3825240"/>
                <a:gd name="connsiteX23" fmla="*/ 3672955 w 4511155"/>
                <a:gd name="connsiteY23" fmla="*/ 2804160 h 3825240"/>
                <a:gd name="connsiteX24" fmla="*/ 3718675 w 4511155"/>
                <a:gd name="connsiteY24" fmla="*/ 2865120 h 3825240"/>
                <a:gd name="connsiteX25" fmla="*/ 3855835 w 4511155"/>
                <a:gd name="connsiteY25" fmla="*/ 2987040 h 3825240"/>
                <a:gd name="connsiteX26" fmla="*/ 4008235 w 4511155"/>
                <a:gd name="connsiteY26" fmla="*/ 3139440 h 3825240"/>
                <a:gd name="connsiteX27" fmla="*/ 4053955 w 4511155"/>
                <a:gd name="connsiteY27" fmla="*/ 3185160 h 3825240"/>
                <a:gd name="connsiteX28" fmla="*/ 4084435 w 4511155"/>
                <a:gd name="connsiteY28" fmla="*/ 3230880 h 3825240"/>
                <a:gd name="connsiteX29" fmla="*/ 4160635 w 4511155"/>
                <a:gd name="connsiteY29" fmla="*/ 3276600 h 3825240"/>
                <a:gd name="connsiteX30" fmla="*/ 4282555 w 4511155"/>
                <a:gd name="connsiteY30" fmla="*/ 3383280 h 3825240"/>
                <a:gd name="connsiteX31" fmla="*/ 4373995 w 4511155"/>
                <a:gd name="connsiteY31" fmla="*/ 3429000 h 3825240"/>
                <a:gd name="connsiteX32" fmla="*/ 4511155 w 4511155"/>
                <a:gd name="connsiteY32" fmla="*/ 3550920 h 3825240"/>
                <a:gd name="connsiteX33" fmla="*/ 4282555 w 4511155"/>
                <a:gd name="connsiteY33" fmla="*/ 3596640 h 3825240"/>
                <a:gd name="connsiteX34" fmla="*/ 3246235 w 4511155"/>
                <a:gd name="connsiteY34" fmla="*/ 3627120 h 3825240"/>
                <a:gd name="connsiteX35" fmla="*/ 3124315 w 4511155"/>
                <a:gd name="connsiteY35" fmla="*/ 3657600 h 3825240"/>
                <a:gd name="connsiteX36" fmla="*/ 2910955 w 4511155"/>
                <a:gd name="connsiteY36" fmla="*/ 3672840 h 3825240"/>
                <a:gd name="connsiteX37" fmla="*/ 2758555 w 4511155"/>
                <a:gd name="connsiteY37" fmla="*/ 3688080 h 3825240"/>
                <a:gd name="connsiteX38" fmla="*/ 2636635 w 4511155"/>
                <a:gd name="connsiteY38" fmla="*/ 3703320 h 3825240"/>
                <a:gd name="connsiteX39" fmla="*/ 2377555 w 4511155"/>
                <a:gd name="connsiteY39" fmla="*/ 3718560 h 3825240"/>
                <a:gd name="connsiteX40" fmla="*/ 2286115 w 4511155"/>
                <a:gd name="connsiteY40" fmla="*/ 3733800 h 3825240"/>
                <a:gd name="connsiteX41" fmla="*/ 2179435 w 4511155"/>
                <a:gd name="connsiteY41" fmla="*/ 3749040 h 3825240"/>
                <a:gd name="connsiteX42" fmla="*/ 2042275 w 4511155"/>
                <a:gd name="connsiteY42" fmla="*/ 3794760 h 3825240"/>
                <a:gd name="connsiteX43" fmla="*/ 1920355 w 4511155"/>
                <a:gd name="connsiteY43" fmla="*/ 3825240 h 3825240"/>
                <a:gd name="connsiteX44" fmla="*/ 1524115 w 4511155"/>
                <a:gd name="connsiteY44" fmla="*/ 3810000 h 3825240"/>
                <a:gd name="connsiteX45" fmla="*/ 1402195 w 4511155"/>
                <a:gd name="connsiteY45" fmla="*/ 3794760 h 3825240"/>
                <a:gd name="connsiteX46" fmla="*/ 1295515 w 4511155"/>
                <a:gd name="connsiteY46" fmla="*/ 3779520 h 3825240"/>
                <a:gd name="connsiteX47" fmla="*/ 91555 w 4511155"/>
                <a:gd name="connsiteY47" fmla="*/ 3764280 h 3825240"/>
                <a:gd name="connsiteX48" fmla="*/ 115 w 4511155"/>
                <a:gd name="connsiteY48" fmla="*/ 3733800 h 3825240"/>
                <a:gd name="connsiteX49" fmla="*/ 15355 w 4511155"/>
                <a:gd name="connsiteY49" fmla="*/ 3581400 h 3825240"/>
                <a:gd name="connsiteX50" fmla="*/ 45835 w 4511155"/>
                <a:gd name="connsiteY50" fmla="*/ 3413760 h 3825240"/>
                <a:gd name="connsiteX51" fmla="*/ 76315 w 4511155"/>
                <a:gd name="connsiteY51" fmla="*/ 3352800 h 3825240"/>
                <a:gd name="connsiteX52" fmla="*/ 122035 w 4511155"/>
                <a:gd name="connsiteY52" fmla="*/ 3200400 h 3825240"/>
                <a:gd name="connsiteX53" fmla="*/ 213475 w 4511155"/>
                <a:gd name="connsiteY53" fmla="*/ 3124200 h 3825240"/>
                <a:gd name="connsiteX54" fmla="*/ 243955 w 4511155"/>
                <a:gd name="connsiteY54" fmla="*/ 3017520 h 3825240"/>
                <a:gd name="connsiteX55" fmla="*/ 274435 w 4511155"/>
                <a:gd name="connsiteY55" fmla="*/ 2926080 h 3825240"/>
                <a:gd name="connsiteX56" fmla="*/ 304915 w 4511155"/>
                <a:gd name="connsiteY56" fmla="*/ 2880360 h 3825240"/>
                <a:gd name="connsiteX57" fmla="*/ 335395 w 4511155"/>
                <a:gd name="connsiteY57" fmla="*/ 2788920 h 3825240"/>
                <a:gd name="connsiteX58" fmla="*/ 365875 w 4511155"/>
                <a:gd name="connsiteY58" fmla="*/ 2743200 h 3825240"/>
                <a:gd name="connsiteX59" fmla="*/ 381115 w 4511155"/>
                <a:gd name="connsiteY59" fmla="*/ 2697480 h 3825240"/>
                <a:gd name="connsiteX60" fmla="*/ 442075 w 4511155"/>
                <a:gd name="connsiteY60" fmla="*/ 2606040 h 3825240"/>
                <a:gd name="connsiteX61" fmla="*/ 472555 w 4511155"/>
                <a:gd name="connsiteY61" fmla="*/ 2560320 h 3825240"/>
                <a:gd name="connsiteX62" fmla="*/ 503035 w 4511155"/>
                <a:gd name="connsiteY62" fmla="*/ 2514600 h 3825240"/>
                <a:gd name="connsiteX63" fmla="*/ 518275 w 4511155"/>
                <a:gd name="connsiteY63" fmla="*/ 2484120 h 382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511155" h="3825240">
                  <a:moveTo>
                    <a:pt x="563995" y="2438400"/>
                  </a:moveTo>
                  <a:cubicBezTo>
                    <a:pt x="558915" y="2311400"/>
                    <a:pt x="556219" y="2184282"/>
                    <a:pt x="548755" y="2057400"/>
                  </a:cubicBezTo>
                  <a:cubicBezTo>
                    <a:pt x="546054" y="2011478"/>
                    <a:pt x="533515" y="1966241"/>
                    <a:pt x="533515" y="1920240"/>
                  </a:cubicBezTo>
                  <a:cubicBezTo>
                    <a:pt x="533515" y="1188029"/>
                    <a:pt x="512795" y="1364238"/>
                    <a:pt x="563995" y="1005840"/>
                  </a:cubicBezTo>
                  <a:cubicBezTo>
                    <a:pt x="548082" y="719400"/>
                    <a:pt x="533515" y="501664"/>
                    <a:pt x="533515" y="198120"/>
                  </a:cubicBezTo>
                  <a:cubicBezTo>
                    <a:pt x="533515" y="162791"/>
                    <a:pt x="512397" y="25500"/>
                    <a:pt x="594475" y="15240"/>
                  </a:cubicBezTo>
                  <a:cubicBezTo>
                    <a:pt x="700451" y="1993"/>
                    <a:pt x="807835" y="5080"/>
                    <a:pt x="914515" y="0"/>
                  </a:cubicBezTo>
                  <a:lnTo>
                    <a:pt x="2453755" y="15240"/>
                  </a:lnTo>
                  <a:cubicBezTo>
                    <a:pt x="2479653" y="15729"/>
                    <a:pt x="2504353" y="26541"/>
                    <a:pt x="2529955" y="30480"/>
                  </a:cubicBezTo>
                  <a:cubicBezTo>
                    <a:pt x="2570435" y="36708"/>
                    <a:pt x="2610998" y="43165"/>
                    <a:pt x="2651875" y="45720"/>
                  </a:cubicBezTo>
                  <a:cubicBezTo>
                    <a:pt x="2773663" y="53332"/>
                    <a:pt x="2895715" y="55880"/>
                    <a:pt x="3017635" y="60960"/>
                  </a:cubicBezTo>
                  <a:cubicBezTo>
                    <a:pt x="3161172" y="108806"/>
                    <a:pt x="3039013" y="72632"/>
                    <a:pt x="3368155" y="91440"/>
                  </a:cubicBezTo>
                  <a:lnTo>
                    <a:pt x="3596755" y="106680"/>
                  </a:lnTo>
                  <a:cubicBezTo>
                    <a:pt x="3601835" y="187960"/>
                    <a:pt x="3603892" y="269486"/>
                    <a:pt x="3611995" y="350520"/>
                  </a:cubicBezTo>
                  <a:cubicBezTo>
                    <a:pt x="3614079" y="371361"/>
                    <a:pt x="3626262" y="390557"/>
                    <a:pt x="3627235" y="411480"/>
                  </a:cubicBezTo>
                  <a:cubicBezTo>
                    <a:pt x="3664641" y="1215714"/>
                    <a:pt x="3613529" y="774274"/>
                    <a:pt x="3657715" y="1127760"/>
                  </a:cubicBezTo>
                  <a:cubicBezTo>
                    <a:pt x="3652635" y="1320800"/>
                    <a:pt x="3647184" y="1513831"/>
                    <a:pt x="3642475" y="1706880"/>
                  </a:cubicBezTo>
                  <a:cubicBezTo>
                    <a:pt x="3637024" y="1930391"/>
                    <a:pt x="3636740" y="2154064"/>
                    <a:pt x="3627235" y="2377440"/>
                  </a:cubicBezTo>
                  <a:cubicBezTo>
                    <a:pt x="3626067" y="2404888"/>
                    <a:pt x="3589118" y="2465111"/>
                    <a:pt x="3581515" y="2484120"/>
                  </a:cubicBezTo>
                  <a:cubicBezTo>
                    <a:pt x="3569583" y="2513951"/>
                    <a:pt x="3561195" y="2545080"/>
                    <a:pt x="3551035" y="2575560"/>
                  </a:cubicBezTo>
                  <a:lnTo>
                    <a:pt x="3535795" y="2621280"/>
                  </a:lnTo>
                  <a:cubicBezTo>
                    <a:pt x="3560526" y="2695473"/>
                    <a:pt x="3539090" y="2647229"/>
                    <a:pt x="3596755" y="2727960"/>
                  </a:cubicBezTo>
                  <a:cubicBezTo>
                    <a:pt x="3607401" y="2742865"/>
                    <a:pt x="3614283" y="2760728"/>
                    <a:pt x="3627235" y="2773680"/>
                  </a:cubicBezTo>
                  <a:cubicBezTo>
                    <a:pt x="3640187" y="2786632"/>
                    <a:pt x="3660003" y="2791208"/>
                    <a:pt x="3672955" y="2804160"/>
                  </a:cubicBezTo>
                  <a:cubicBezTo>
                    <a:pt x="3690916" y="2822121"/>
                    <a:pt x="3701949" y="2846005"/>
                    <a:pt x="3718675" y="2865120"/>
                  </a:cubicBezTo>
                  <a:cubicBezTo>
                    <a:pt x="3794556" y="2951841"/>
                    <a:pt x="3766341" y="2905004"/>
                    <a:pt x="3855835" y="2987040"/>
                  </a:cubicBezTo>
                  <a:lnTo>
                    <a:pt x="4008235" y="3139440"/>
                  </a:lnTo>
                  <a:cubicBezTo>
                    <a:pt x="4023475" y="3154680"/>
                    <a:pt x="4042000" y="3167227"/>
                    <a:pt x="4053955" y="3185160"/>
                  </a:cubicBezTo>
                  <a:cubicBezTo>
                    <a:pt x="4064115" y="3200400"/>
                    <a:pt x="4070528" y="3218960"/>
                    <a:pt x="4084435" y="3230880"/>
                  </a:cubicBezTo>
                  <a:cubicBezTo>
                    <a:pt x="4106925" y="3250157"/>
                    <a:pt x="4137253" y="3258414"/>
                    <a:pt x="4160635" y="3276600"/>
                  </a:cubicBezTo>
                  <a:cubicBezTo>
                    <a:pt x="4242354" y="3340160"/>
                    <a:pt x="4196132" y="3333895"/>
                    <a:pt x="4282555" y="3383280"/>
                  </a:cubicBezTo>
                  <a:cubicBezTo>
                    <a:pt x="4356698" y="3425647"/>
                    <a:pt x="4302313" y="3365283"/>
                    <a:pt x="4373995" y="3429000"/>
                  </a:cubicBezTo>
                  <a:cubicBezTo>
                    <a:pt x="4530582" y="3568189"/>
                    <a:pt x="4407390" y="3481744"/>
                    <a:pt x="4511155" y="3550920"/>
                  </a:cubicBezTo>
                  <a:cubicBezTo>
                    <a:pt x="4401409" y="3605793"/>
                    <a:pt x="4469361" y="3581073"/>
                    <a:pt x="4282555" y="3596640"/>
                  </a:cubicBezTo>
                  <a:cubicBezTo>
                    <a:pt x="3852719" y="3632460"/>
                    <a:pt x="3952759" y="3614274"/>
                    <a:pt x="3246235" y="3627120"/>
                  </a:cubicBezTo>
                  <a:cubicBezTo>
                    <a:pt x="3199629" y="3642655"/>
                    <a:pt x="3178072" y="3651941"/>
                    <a:pt x="3124315" y="3657600"/>
                  </a:cubicBezTo>
                  <a:cubicBezTo>
                    <a:pt x="3053406" y="3665064"/>
                    <a:pt x="2982010" y="3666919"/>
                    <a:pt x="2910955" y="3672840"/>
                  </a:cubicBezTo>
                  <a:cubicBezTo>
                    <a:pt x="2860078" y="3677080"/>
                    <a:pt x="2809296" y="3682442"/>
                    <a:pt x="2758555" y="3688080"/>
                  </a:cubicBezTo>
                  <a:cubicBezTo>
                    <a:pt x="2717849" y="3692603"/>
                    <a:pt x="2677461" y="3700054"/>
                    <a:pt x="2636635" y="3703320"/>
                  </a:cubicBezTo>
                  <a:cubicBezTo>
                    <a:pt x="2550401" y="3710219"/>
                    <a:pt x="2463915" y="3713480"/>
                    <a:pt x="2377555" y="3718560"/>
                  </a:cubicBezTo>
                  <a:lnTo>
                    <a:pt x="2286115" y="3733800"/>
                  </a:lnTo>
                  <a:cubicBezTo>
                    <a:pt x="2250612" y="3739262"/>
                    <a:pt x="2214284" y="3740328"/>
                    <a:pt x="2179435" y="3749040"/>
                  </a:cubicBezTo>
                  <a:cubicBezTo>
                    <a:pt x="2132681" y="3760729"/>
                    <a:pt x="2089029" y="3783071"/>
                    <a:pt x="2042275" y="3794760"/>
                  </a:cubicBezTo>
                  <a:lnTo>
                    <a:pt x="1920355" y="3825240"/>
                  </a:lnTo>
                  <a:cubicBezTo>
                    <a:pt x="1788275" y="3820160"/>
                    <a:pt x="1656065" y="3817762"/>
                    <a:pt x="1524115" y="3810000"/>
                  </a:cubicBezTo>
                  <a:cubicBezTo>
                    <a:pt x="1483229" y="3807595"/>
                    <a:pt x="1442792" y="3800173"/>
                    <a:pt x="1402195" y="3794760"/>
                  </a:cubicBezTo>
                  <a:cubicBezTo>
                    <a:pt x="1366589" y="3790013"/>
                    <a:pt x="1331426" y="3780355"/>
                    <a:pt x="1295515" y="3779520"/>
                  </a:cubicBezTo>
                  <a:cubicBezTo>
                    <a:pt x="894271" y="3770189"/>
                    <a:pt x="492875" y="3769360"/>
                    <a:pt x="91555" y="3764280"/>
                  </a:cubicBezTo>
                  <a:cubicBezTo>
                    <a:pt x="61075" y="3754120"/>
                    <a:pt x="-3082" y="3765769"/>
                    <a:pt x="115" y="3733800"/>
                  </a:cubicBezTo>
                  <a:cubicBezTo>
                    <a:pt x="5195" y="3683000"/>
                    <a:pt x="9390" y="3632104"/>
                    <a:pt x="15355" y="3581400"/>
                  </a:cubicBezTo>
                  <a:cubicBezTo>
                    <a:pt x="19487" y="3546274"/>
                    <a:pt x="30087" y="3455755"/>
                    <a:pt x="45835" y="3413760"/>
                  </a:cubicBezTo>
                  <a:cubicBezTo>
                    <a:pt x="53812" y="3392488"/>
                    <a:pt x="68338" y="3374072"/>
                    <a:pt x="76315" y="3352800"/>
                  </a:cubicBezTo>
                  <a:cubicBezTo>
                    <a:pt x="88747" y="3319648"/>
                    <a:pt x="101192" y="3221243"/>
                    <a:pt x="122035" y="3200400"/>
                  </a:cubicBezTo>
                  <a:cubicBezTo>
                    <a:pt x="180707" y="3141728"/>
                    <a:pt x="149822" y="3166635"/>
                    <a:pt x="213475" y="3124200"/>
                  </a:cubicBezTo>
                  <a:cubicBezTo>
                    <a:pt x="264692" y="2970549"/>
                    <a:pt x="186546" y="3208882"/>
                    <a:pt x="243955" y="3017520"/>
                  </a:cubicBezTo>
                  <a:cubicBezTo>
                    <a:pt x="253187" y="2986746"/>
                    <a:pt x="256613" y="2952813"/>
                    <a:pt x="274435" y="2926080"/>
                  </a:cubicBezTo>
                  <a:cubicBezTo>
                    <a:pt x="284595" y="2910840"/>
                    <a:pt x="297476" y="2897098"/>
                    <a:pt x="304915" y="2880360"/>
                  </a:cubicBezTo>
                  <a:cubicBezTo>
                    <a:pt x="317964" y="2851000"/>
                    <a:pt x="317573" y="2815653"/>
                    <a:pt x="335395" y="2788920"/>
                  </a:cubicBezTo>
                  <a:cubicBezTo>
                    <a:pt x="345555" y="2773680"/>
                    <a:pt x="357684" y="2759583"/>
                    <a:pt x="365875" y="2743200"/>
                  </a:cubicBezTo>
                  <a:cubicBezTo>
                    <a:pt x="373059" y="2728832"/>
                    <a:pt x="373313" y="2711523"/>
                    <a:pt x="381115" y="2697480"/>
                  </a:cubicBezTo>
                  <a:cubicBezTo>
                    <a:pt x="398905" y="2665458"/>
                    <a:pt x="421755" y="2636520"/>
                    <a:pt x="442075" y="2606040"/>
                  </a:cubicBezTo>
                  <a:lnTo>
                    <a:pt x="472555" y="2560320"/>
                  </a:lnTo>
                  <a:cubicBezTo>
                    <a:pt x="482715" y="2545080"/>
                    <a:pt x="494844" y="2530983"/>
                    <a:pt x="503035" y="2514600"/>
                  </a:cubicBezTo>
                  <a:lnTo>
                    <a:pt x="518275" y="248412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DCB4819-C4AC-E74D-AE10-D5B944FDBC3D}"/>
                </a:ext>
              </a:extLst>
            </p:cNvPr>
            <p:cNvSpPr/>
            <p:nvPr/>
          </p:nvSpPr>
          <p:spPr>
            <a:xfrm>
              <a:off x="670560" y="6491398"/>
              <a:ext cx="3002280" cy="748404"/>
            </a:xfrm>
            <a:custGeom>
              <a:avLst/>
              <a:gdLst>
                <a:gd name="connsiteX0" fmla="*/ 0 w 3002280"/>
                <a:gd name="connsiteY0" fmla="*/ 290402 h 748404"/>
                <a:gd name="connsiteX1" fmla="*/ 502920 w 3002280"/>
                <a:gd name="connsiteY1" fmla="*/ 842 h 748404"/>
                <a:gd name="connsiteX2" fmla="*/ 518160 w 3002280"/>
                <a:gd name="connsiteY2" fmla="*/ 46562 h 748404"/>
                <a:gd name="connsiteX3" fmla="*/ 472440 w 3002280"/>
                <a:gd name="connsiteY3" fmla="*/ 259922 h 748404"/>
                <a:gd name="connsiteX4" fmla="*/ 396240 w 3002280"/>
                <a:gd name="connsiteY4" fmla="*/ 442802 h 748404"/>
                <a:gd name="connsiteX5" fmla="*/ 381000 w 3002280"/>
                <a:gd name="connsiteY5" fmla="*/ 503762 h 748404"/>
                <a:gd name="connsiteX6" fmla="*/ 335280 w 3002280"/>
                <a:gd name="connsiteY6" fmla="*/ 595202 h 748404"/>
                <a:gd name="connsiteX7" fmla="*/ 381000 w 3002280"/>
                <a:gd name="connsiteY7" fmla="*/ 610442 h 748404"/>
                <a:gd name="connsiteX8" fmla="*/ 518160 w 3002280"/>
                <a:gd name="connsiteY8" fmla="*/ 503762 h 748404"/>
                <a:gd name="connsiteX9" fmla="*/ 579120 w 3002280"/>
                <a:gd name="connsiteY9" fmla="*/ 458042 h 748404"/>
                <a:gd name="connsiteX10" fmla="*/ 685800 w 3002280"/>
                <a:gd name="connsiteY10" fmla="*/ 381842 h 748404"/>
                <a:gd name="connsiteX11" fmla="*/ 792480 w 3002280"/>
                <a:gd name="connsiteY11" fmla="*/ 290402 h 748404"/>
                <a:gd name="connsiteX12" fmla="*/ 868680 w 3002280"/>
                <a:gd name="connsiteY12" fmla="*/ 244682 h 748404"/>
                <a:gd name="connsiteX13" fmla="*/ 929640 w 3002280"/>
                <a:gd name="connsiteY13" fmla="*/ 214202 h 748404"/>
                <a:gd name="connsiteX14" fmla="*/ 975360 w 3002280"/>
                <a:gd name="connsiteY14" fmla="*/ 168482 h 748404"/>
                <a:gd name="connsiteX15" fmla="*/ 1112520 w 3002280"/>
                <a:gd name="connsiteY15" fmla="*/ 92282 h 748404"/>
                <a:gd name="connsiteX16" fmla="*/ 1203960 w 3002280"/>
                <a:gd name="connsiteY16" fmla="*/ 16082 h 748404"/>
                <a:gd name="connsiteX17" fmla="*/ 1219200 w 3002280"/>
                <a:gd name="connsiteY17" fmla="*/ 61802 h 748404"/>
                <a:gd name="connsiteX18" fmla="*/ 1188720 w 3002280"/>
                <a:gd name="connsiteY18" fmla="*/ 168482 h 748404"/>
                <a:gd name="connsiteX19" fmla="*/ 1173480 w 3002280"/>
                <a:gd name="connsiteY19" fmla="*/ 214202 h 748404"/>
                <a:gd name="connsiteX20" fmla="*/ 1112520 w 3002280"/>
                <a:gd name="connsiteY20" fmla="*/ 442802 h 748404"/>
                <a:gd name="connsiteX21" fmla="*/ 1082040 w 3002280"/>
                <a:gd name="connsiteY21" fmla="*/ 519002 h 748404"/>
                <a:gd name="connsiteX22" fmla="*/ 1021080 w 3002280"/>
                <a:gd name="connsiteY22" fmla="*/ 686642 h 748404"/>
                <a:gd name="connsiteX23" fmla="*/ 1005840 w 3002280"/>
                <a:gd name="connsiteY23" fmla="*/ 747602 h 748404"/>
                <a:gd name="connsiteX24" fmla="*/ 1127760 w 3002280"/>
                <a:gd name="connsiteY24" fmla="*/ 671402 h 748404"/>
                <a:gd name="connsiteX25" fmla="*/ 1234440 w 3002280"/>
                <a:gd name="connsiteY25" fmla="*/ 579962 h 748404"/>
                <a:gd name="connsiteX26" fmla="*/ 1264920 w 3002280"/>
                <a:gd name="connsiteY26" fmla="*/ 534242 h 748404"/>
                <a:gd name="connsiteX27" fmla="*/ 1341120 w 3002280"/>
                <a:gd name="connsiteY27" fmla="*/ 473282 h 748404"/>
                <a:gd name="connsiteX28" fmla="*/ 1386840 w 3002280"/>
                <a:gd name="connsiteY28" fmla="*/ 442802 h 748404"/>
                <a:gd name="connsiteX29" fmla="*/ 1447800 w 3002280"/>
                <a:gd name="connsiteY29" fmla="*/ 381842 h 748404"/>
                <a:gd name="connsiteX30" fmla="*/ 1524000 w 3002280"/>
                <a:gd name="connsiteY30" fmla="*/ 336122 h 748404"/>
                <a:gd name="connsiteX31" fmla="*/ 1569720 w 3002280"/>
                <a:gd name="connsiteY31" fmla="*/ 305642 h 748404"/>
                <a:gd name="connsiteX32" fmla="*/ 1661160 w 3002280"/>
                <a:gd name="connsiteY32" fmla="*/ 259922 h 748404"/>
                <a:gd name="connsiteX33" fmla="*/ 1706880 w 3002280"/>
                <a:gd name="connsiteY33" fmla="*/ 229442 h 748404"/>
                <a:gd name="connsiteX34" fmla="*/ 1828800 w 3002280"/>
                <a:gd name="connsiteY34" fmla="*/ 168482 h 748404"/>
                <a:gd name="connsiteX35" fmla="*/ 1889760 w 3002280"/>
                <a:gd name="connsiteY35" fmla="*/ 138002 h 748404"/>
                <a:gd name="connsiteX36" fmla="*/ 2042160 w 3002280"/>
                <a:gd name="connsiteY36" fmla="*/ 92282 h 748404"/>
                <a:gd name="connsiteX37" fmla="*/ 2072640 w 3002280"/>
                <a:gd name="connsiteY37" fmla="*/ 138002 h 748404"/>
                <a:gd name="connsiteX38" fmla="*/ 2057400 w 3002280"/>
                <a:gd name="connsiteY38" fmla="*/ 183722 h 748404"/>
                <a:gd name="connsiteX39" fmla="*/ 2026920 w 3002280"/>
                <a:gd name="connsiteY39" fmla="*/ 244682 h 748404"/>
                <a:gd name="connsiteX40" fmla="*/ 1965960 w 3002280"/>
                <a:gd name="connsiteY40" fmla="*/ 351362 h 748404"/>
                <a:gd name="connsiteX41" fmla="*/ 1935480 w 3002280"/>
                <a:gd name="connsiteY41" fmla="*/ 442802 h 748404"/>
                <a:gd name="connsiteX42" fmla="*/ 1905000 w 3002280"/>
                <a:gd name="connsiteY42" fmla="*/ 503762 h 748404"/>
                <a:gd name="connsiteX43" fmla="*/ 1889760 w 3002280"/>
                <a:gd name="connsiteY43" fmla="*/ 549482 h 748404"/>
                <a:gd name="connsiteX44" fmla="*/ 1950720 w 3002280"/>
                <a:gd name="connsiteY44" fmla="*/ 534242 h 748404"/>
                <a:gd name="connsiteX45" fmla="*/ 1996440 w 3002280"/>
                <a:gd name="connsiteY45" fmla="*/ 503762 h 748404"/>
                <a:gd name="connsiteX46" fmla="*/ 2133600 w 3002280"/>
                <a:gd name="connsiteY46" fmla="*/ 397082 h 748404"/>
                <a:gd name="connsiteX47" fmla="*/ 2240280 w 3002280"/>
                <a:gd name="connsiteY47" fmla="*/ 351362 h 748404"/>
                <a:gd name="connsiteX48" fmla="*/ 2316480 w 3002280"/>
                <a:gd name="connsiteY48" fmla="*/ 320882 h 748404"/>
                <a:gd name="connsiteX49" fmla="*/ 2362200 w 3002280"/>
                <a:gd name="connsiteY49" fmla="*/ 290402 h 748404"/>
                <a:gd name="connsiteX50" fmla="*/ 2423160 w 3002280"/>
                <a:gd name="connsiteY50" fmla="*/ 275162 h 748404"/>
                <a:gd name="connsiteX51" fmla="*/ 2682240 w 3002280"/>
                <a:gd name="connsiteY51" fmla="*/ 229442 h 748404"/>
                <a:gd name="connsiteX52" fmla="*/ 2773680 w 3002280"/>
                <a:gd name="connsiteY52" fmla="*/ 549482 h 748404"/>
                <a:gd name="connsiteX53" fmla="*/ 2819400 w 3002280"/>
                <a:gd name="connsiteY53" fmla="*/ 519002 h 748404"/>
                <a:gd name="connsiteX54" fmla="*/ 2895600 w 3002280"/>
                <a:gd name="connsiteY54" fmla="*/ 427562 h 748404"/>
                <a:gd name="connsiteX55" fmla="*/ 2941320 w 3002280"/>
                <a:gd name="connsiteY55" fmla="*/ 397082 h 748404"/>
                <a:gd name="connsiteX56" fmla="*/ 3002280 w 3002280"/>
                <a:gd name="connsiteY56" fmla="*/ 336122 h 748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002280" h="748404">
                  <a:moveTo>
                    <a:pt x="0" y="290402"/>
                  </a:moveTo>
                  <a:cubicBezTo>
                    <a:pt x="167640" y="193882"/>
                    <a:pt x="327891" y="83208"/>
                    <a:pt x="502920" y="842"/>
                  </a:cubicBezTo>
                  <a:cubicBezTo>
                    <a:pt x="517455" y="-5998"/>
                    <a:pt x="520037" y="30608"/>
                    <a:pt x="518160" y="46562"/>
                  </a:cubicBezTo>
                  <a:cubicBezTo>
                    <a:pt x="509662" y="118798"/>
                    <a:pt x="490081" y="189359"/>
                    <a:pt x="472440" y="259922"/>
                  </a:cubicBezTo>
                  <a:cubicBezTo>
                    <a:pt x="439804" y="390466"/>
                    <a:pt x="447185" y="315439"/>
                    <a:pt x="396240" y="442802"/>
                  </a:cubicBezTo>
                  <a:cubicBezTo>
                    <a:pt x="388461" y="462249"/>
                    <a:pt x="389251" y="484510"/>
                    <a:pt x="381000" y="503762"/>
                  </a:cubicBezTo>
                  <a:cubicBezTo>
                    <a:pt x="292370" y="710564"/>
                    <a:pt x="399497" y="402550"/>
                    <a:pt x="335280" y="595202"/>
                  </a:cubicBezTo>
                  <a:cubicBezTo>
                    <a:pt x="350520" y="600282"/>
                    <a:pt x="365760" y="615522"/>
                    <a:pt x="381000" y="610442"/>
                  </a:cubicBezTo>
                  <a:cubicBezTo>
                    <a:pt x="453973" y="586118"/>
                    <a:pt x="467953" y="546797"/>
                    <a:pt x="518160" y="503762"/>
                  </a:cubicBezTo>
                  <a:cubicBezTo>
                    <a:pt x="537445" y="487232"/>
                    <a:pt x="560005" y="474768"/>
                    <a:pt x="579120" y="458042"/>
                  </a:cubicBezTo>
                  <a:cubicBezTo>
                    <a:pt x="668128" y="380160"/>
                    <a:pt x="603488" y="409279"/>
                    <a:pt x="685800" y="381842"/>
                  </a:cubicBezTo>
                  <a:cubicBezTo>
                    <a:pt x="732891" y="334751"/>
                    <a:pt x="733828" y="329503"/>
                    <a:pt x="792480" y="290402"/>
                  </a:cubicBezTo>
                  <a:cubicBezTo>
                    <a:pt x="817126" y="273971"/>
                    <a:pt x="842786" y="259067"/>
                    <a:pt x="868680" y="244682"/>
                  </a:cubicBezTo>
                  <a:cubicBezTo>
                    <a:pt x="888539" y="233649"/>
                    <a:pt x="911153" y="227407"/>
                    <a:pt x="929640" y="214202"/>
                  </a:cubicBezTo>
                  <a:cubicBezTo>
                    <a:pt x="947178" y="201675"/>
                    <a:pt x="958347" y="181714"/>
                    <a:pt x="975360" y="168482"/>
                  </a:cubicBezTo>
                  <a:cubicBezTo>
                    <a:pt x="1053965" y="107345"/>
                    <a:pt x="1043538" y="115276"/>
                    <a:pt x="1112520" y="92282"/>
                  </a:cubicBezTo>
                  <a:cubicBezTo>
                    <a:pt x="1116265" y="88537"/>
                    <a:pt x="1186986" y="11838"/>
                    <a:pt x="1203960" y="16082"/>
                  </a:cubicBezTo>
                  <a:cubicBezTo>
                    <a:pt x="1219545" y="19978"/>
                    <a:pt x="1214120" y="46562"/>
                    <a:pt x="1219200" y="61802"/>
                  </a:cubicBezTo>
                  <a:cubicBezTo>
                    <a:pt x="1182660" y="171423"/>
                    <a:pt x="1226992" y="34529"/>
                    <a:pt x="1188720" y="168482"/>
                  </a:cubicBezTo>
                  <a:cubicBezTo>
                    <a:pt x="1184307" y="183928"/>
                    <a:pt x="1177707" y="198704"/>
                    <a:pt x="1173480" y="214202"/>
                  </a:cubicBezTo>
                  <a:cubicBezTo>
                    <a:pt x="1149976" y="300384"/>
                    <a:pt x="1140431" y="359069"/>
                    <a:pt x="1112520" y="442802"/>
                  </a:cubicBezTo>
                  <a:cubicBezTo>
                    <a:pt x="1103869" y="468755"/>
                    <a:pt x="1090085" y="492855"/>
                    <a:pt x="1082040" y="519002"/>
                  </a:cubicBezTo>
                  <a:cubicBezTo>
                    <a:pt x="1032151" y="681141"/>
                    <a:pt x="1081341" y="596251"/>
                    <a:pt x="1021080" y="686642"/>
                  </a:cubicBezTo>
                  <a:cubicBezTo>
                    <a:pt x="1016000" y="706962"/>
                    <a:pt x="988412" y="735984"/>
                    <a:pt x="1005840" y="747602"/>
                  </a:cubicBezTo>
                  <a:cubicBezTo>
                    <a:pt x="1020655" y="757479"/>
                    <a:pt x="1125617" y="672933"/>
                    <a:pt x="1127760" y="671402"/>
                  </a:cubicBezTo>
                  <a:cubicBezTo>
                    <a:pt x="1187364" y="628828"/>
                    <a:pt x="1176260" y="647839"/>
                    <a:pt x="1234440" y="579962"/>
                  </a:cubicBezTo>
                  <a:cubicBezTo>
                    <a:pt x="1246360" y="566055"/>
                    <a:pt x="1251968" y="547194"/>
                    <a:pt x="1264920" y="534242"/>
                  </a:cubicBezTo>
                  <a:cubicBezTo>
                    <a:pt x="1287921" y="511241"/>
                    <a:pt x="1315098" y="492799"/>
                    <a:pt x="1341120" y="473282"/>
                  </a:cubicBezTo>
                  <a:cubicBezTo>
                    <a:pt x="1355773" y="462292"/>
                    <a:pt x="1372933" y="454722"/>
                    <a:pt x="1386840" y="442802"/>
                  </a:cubicBezTo>
                  <a:cubicBezTo>
                    <a:pt x="1408659" y="424100"/>
                    <a:pt x="1425117" y="399485"/>
                    <a:pt x="1447800" y="381842"/>
                  </a:cubicBezTo>
                  <a:cubicBezTo>
                    <a:pt x="1471182" y="363656"/>
                    <a:pt x="1498881" y="351821"/>
                    <a:pt x="1524000" y="336122"/>
                  </a:cubicBezTo>
                  <a:cubicBezTo>
                    <a:pt x="1539532" y="326414"/>
                    <a:pt x="1553709" y="314537"/>
                    <a:pt x="1569720" y="305642"/>
                  </a:cubicBezTo>
                  <a:cubicBezTo>
                    <a:pt x="1599509" y="289092"/>
                    <a:pt x="1631371" y="276472"/>
                    <a:pt x="1661160" y="259922"/>
                  </a:cubicBezTo>
                  <a:cubicBezTo>
                    <a:pt x="1677171" y="251027"/>
                    <a:pt x="1690800" y="238213"/>
                    <a:pt x="1706880" y="229442"/>
                  </a:cubicBezTo>
                  <a:cubicBezTo>
                    <a:pt x="1746769" y="207684"/>
                    <a:pt x="1788160" y="188802"/>
                    <a:pt x="1828800" y="168482"/>
                  </a:cubicBezTo>
                  <a:cubicBezTo>
                    <a:pt x="1849120" y="158322"/>
                    <a:pt x="1868207" y="145186"/>
                    <a:pt x="1889760" y="138002"/>
                  </a:cubicBezTo>
                  <a:cubicBezTo>
                    <a:pt x="2001071" y="100898"/>
                    <a:pt x="1950031" y="115314"/>
                    <a:pt x="2042160" y="92282"/>
                  </a:cubicBezTo>
                  <a:cubicBezTo>
                    <a:pt x="2052320" y="107522"/>
                    <a:pt x="2069629" y="119935"/>
                    <a:pt x="2072640" y="138002"/>
                  </a:cubicBezTo>
                  <a:cubicBezTo>
                    <a:pt x="2075281" y="153848"/>
                    <a:pt x="2063728" y="168957"/>
                    <a:pt x="2057400" y="183722"/>
                  </a:cubicBezTo>
                  <a:cubicBezTo>
                    <a:pt x="2048451" y="204604"/>
                    <a:pt x="2038192" y="224957"/>
                    <a:pt x="2026920" y="244682"/>
                  </a:cubicBezTo>
                  <a:cubicBezTo>
                    <a:pt x="1990263" y="308832"/>
                    <a:pt x="1996663" y="274605"/>
                    <a:pt x="1965960" y="351362"/>
                  </a:cubicBezTo>
                  <a:cubicBezTo>
                    <a:pt x="1954028" y="381193"/>
                    <a:pt x="1949848" y="414065"/>
                    <a:pt x="1935480" y="442802"/>
                  </a:cubicBezTo>
                  <a:cubicBezTo>
                    <a:pt x="1925320" y="463122"/>
                    <a:pt x="1913949" y="482880"/>
                    <a:pt x="1905000" y="503762"/>
                  </a:cubicBezTo>
                  <a:cubicBezTo>
                    <a:pt x="1898672" y="518527"/>
                    <a:pt x="1876394" y="540571"/>
                    <a:pt x="1889760" y="549482"/>
                  </a:cubicBezTo>
                  <a:cubicBezTo>
                    <a:pt x="1907188" y="561100"/>
                    <a:pt x="1930400" y="539322"/>
                    <a:pt x="1950720" y="534242"/>
                  </a:cubicBezTo>
                  <a:cubicBezTo>
                    <a:pt x="1965960" y="524082"/>
                    <a:pt x="1982369" y="515488"/>
                    <a:pt x="1996440" y="503762"/>
                  </a:cubicBezTo>
                  <a:cubicBezTo>
                    <a:pt x="2049038" y="459931"/>
                    <a:pt x="2056564" y="422761"/>
                    <a:pt x="2133600" y="397082"/>
                  </a:cubicBezTo>
                  <a:cubicBezTo>
                    <a:pt x="2227505" y="365780"/>
                    <a:pt x="2127287" y="401581"/>
                    <a:pt x="2240280" y="351362"/>
                  </a:cubicBezTo>
                  <a:cubicBezTo>
                    <a:pt x="2265279" y="340251"/>
                    <a:pt x="2292011" y="333116"/>
                    <a:pt x="2316480" y="320882"/>
                  </a:cubicBezTo>
                  <a:cubicBezTo>
                    <a:pt x="2332863" y="312691"/>
                    <a:pt x="2345365" y="297617"/>
                    <a:pt x="2362200" y="290402"/>
                  </a:cubicBezTo>
                  <a:cubicBezTo>
                    <a:pt x="2381452" y="282151"/>
                    <a:pt x="2403098" y="281181"/>
                    <a:pt x="2423160" y="275162"/>
                  </a:cubicBezTo>
                  <a:cubicBezTo>
                    <a:pt x="2590895" y="224842"/>
                    <a:pt x="2442325" y="251252"/>
                    <a:pt x="2682240" y="229442"/>
                  </a:cubicBezTo>
                  <a:cubicBezTo>
                    <a:pt x="2873367" y="267667"/>
                    <a:pt x="2697549" y="206892"/>
                    <a:pt x="2773680" y="549482"/>
                  </a:cubicBezTo>
                  <a:cubicBezTo>
                    <a:pt x="2777653" y="567362"/>
                    <a:pt x="2805329" y="530728"/>
                    <a:pt x="2819400" y="519002"/>
                  </a:cubicBezTo>
                  <a:cubicBezTo>
                    <a:pt x="2969200" y="394168"/>
                    <a:pt x="2775720" y="547442"/>
                    <a:pt x="2895600" y="427562"/>
                  </a:cubicBezTo>
                  <a:cubicBezTo>
                    <a:pt x="2908552" y="414610"/>
                    <a:pt x="2926080" y="407242"/>
                    <a:pt x="2941320" y="397082"/>
                  </a:cubicBezTo>
                  <a:cubicBezTo>
                    <a:pt x="2978101" y="341911"/>
                    <a:pt x="2955417" y="359553"/>
                    <a:pt x="3002280" y="336122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3AB07CE-B7CF-DA44-9139-3DD2415DA53B}"/>
                </a:ext>
              </a:extLst>
            </p:cNvPr>
            <p:cNvSpPr txBox="1"/>
            <p:nvPr/>
          </p:nvSpPr>
          <p:spPr>
            <a:xfrm>
              <a:off x="1225987" y="3763315"/>
              <a:ext cx="1781450" cy="369332"/>
            </a:xfrm>
            <a:prstGeom prst="rect">
              <a:avLst/>
            </a:prstGeom>
            <a:solidFill>
              <a:srgbClr val="F2F2F2">
                <a:alpha val="69412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Cliente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de Charla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13B6857-B367-F14E-A748-5DD990D39C5A}"/>
              </a:ext>
            </a:extLst>
          </p:cNvPr>
          <p:cNvSpPr txBox="1"/>
          <p:nvPr/>
        </p:nvSpPr>
        <p:spPr>
          <a:xfrm>
            <a:off x="5248856" y="2842260"/>
            <a:ext cx="2185214" cy="400110"/>
          </a:xfrm>
          <a:prstGeom prst="rect">
            <a:avLst/>
          </a:prstGeom>
          <a:solidFill>
            <a:srgbClr val="FFFFFF">
              <a:alpha val="67843"/>
            </a:srgb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&gt; Hola,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mundo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0DEB76-7C4D-8843-ADA0-D72D689AB074}"/>
              </a:ext>
            </a:extLst>
          </p:cNvPr>
          <p:cNvSpPr txBox="1"/>
          <p:nvPr/>
        </p:nvSpPr>
        <p:spPr>
          <a:xfrm>
            <a:off x="695440" y="2948752"/>
            <a:ext cx="2185214" cy="400110"/>
          </a:xfrm>
          <a:prstGeom prst="rect">
            <a:avLst/>
          </a:prstGeom>
          <a:solidFill>
            <a:srgbClr val="FFFFFF">
              <a:alpha val="67843"/>
            </a:srgb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&gt; Hola,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mundo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CECD064-C5BB-6B4B-9EA8-9B11904487C2}"/>
              </a:ext>
            </a:extLst>
          </p:cNvPr>
          <p:cNvSpPr/>
          <p:nvPr/>
        </p:nvSpPr>
        <p:spPr>
          <a:xfrm>
            <a:off x="2558191" y="1214622"/>
            <a:ext cx="1234440" cy="1313318"/>
          </a:xfrm>
          <a:custGeom>
            <a:avLst/>
            <a:gdLst>
              <a:gd name="connsiteX0" fmla="*/ 0 w 1234440"/>
              <a:gd name="connsiteY0" fmla="*/ 2108420 h 2108420"/>
              <a:gd name="connsiteX1" fmla="*/ 15240 w 1234440"/>
              <a:gd name="connsiteY1" fmla="*/ 1818860 h 2108420"/>
              <a:gd name="connsiteX2" fmla="*/ 30480 w 1234440"/>
              <a:gd name="connsiteY2" fmla="*/ 1757900 h 2108420"/>
              <a:gd name="connsiteX3" fmla="*/ 45720 w 1234440"/>
              <a:gd name="connsiteY3" fmla="*/ 1681700 h 2108420"/>
              <a:gd name="connsiteX4" fmla="*/ 60960 w 1234440"/>
              <a:gd name="connsiteY4" fmla="*/ 1483580 h 2108420"/>
              <a:gd name="connsiteX5" fmla="*/ 76200 w 1234440"/>
              <a:gd name="connsiteY5" fmla="*/ 1392140 h 2108420"/>
              <a:gd name="connsiteX6" fmla="*/ 106680 w 1234440"/>
              <a:gd name="connsiteY6" fmla="*/ 1254980 h 2108420"/>
              <a:gd name="connsiteX7" fmla="*/ 152400 w 1234440"/>
              <a:gd name="connsiteY7" fmla="*/ 1117820 h 2108420"/>
              <a:gd name="connsiteX8" fmla="*/ 182880 w 1234440"/>
              <a:gd name="connsiteY8" fmla="*/ 1026380 h 2108420"/>
              <a:gd name="connsiteX9" fmla="*/ 198120 w 1234440"/>
              <a:gd name="connsiteY9" fmla="*/ 980660 h 2108420"/>
              <a:gd name="connsiteX10" fmla="*/ 228600 w 1234440"/>
              <a:gd name="connsiteY10" fmla="*/ 934940 h 2108420"/>
              <a:gd name="connsiteX11" fmla="*/ 243840 w 1234440"/>
              <a:gd name="connsiteY11" fmla="*/ 889220 h 2108420"/>
              <a:gd name="connsiteX12" fmla="*/ 304800 w 1234440"/>
              <a:gd name="connsiteY12" fmla="*/ 797780 h 2108420"/>
              <a:gd name="connsiteX13" fmla="*/ 335280 w 1234440"/>
              <a:gd name="connsiteY13" fmla="*/ 752060 h 2108420"/>
              <a:gd name="connsiteX14" fmla="*/ 381000 w 1234440"/>
              <a:gd name="connsiteY14" fmla="*/ 706340 h 2108420"/>
              <a:gd name="connsiteX15" fmla="*/ 502920 w 1234440"/>
              <a:gd name="connsiteY15" fmla="*/ 569180 h 2108420"/>
              <a:gd name="connsiteX16" fmla="*/ 640080 w 1234440"/>
              <a:gd name="connsiteY16" fmla="*/ 477740 h 2108420"/>
              <a:gd name="connsiteX17" fmla="*/ 731520 w 1234440"/>
              <a:gd name="connsiteY17" fmla="*/ 416780 h 2108420"/>
              <a:gd name="connsiteX18" fmla="*/ 777240 w 1234440"/>
              <a:gd name="connsiteY18" fmla="*/ 386300 h 2108420"/>
              <a:gd name="connsiteX19" fmla="*/ 822960 w 1234440"/>
              <a:gd name="connsiteY19" fmla="*/ 371060 h 2108420"/>
              <a:gd name="connsiteX20" fmla="*/ 960120 w 1234440"/>
              <a:gd name="connsiteY20" fmla="*/ 264380 h 2108420"/>
              <a:gd name="connsiteX21" fmla="*/ 1005840 w 1234440"/>
              <a:gd name="connsiteY21" fmla="*/ 233900 h 2108420"/>
              <a:gd name="connsiteX22" fmla="*/ 1051560 w 1234440"/>
              <a:gd name="connsiteY22" fmla="*/ 203420 h 2108420"/>
              <a:gd name="connsiteX23" fmla="*/ 1143000 w 1234440"/>
              <a:gd name="connsiteY23" fmla="*/ 172940 h 2108420"/>
              <a:gd name="connsiteX24" fmla="*/ 1066800 w 1234440"/>
              <a:gd name="connsiteY24" fmla="*/ 157700 h 2108420"/>
              <a:gd name="connsiteX25" fmla="*/ 1021080 w 1234440"/>
              <a:gd name="connsiteY25" fmla="*/ 127220 h 2108420"/>
              <a:gd name="connsiteX26" fmla="*/ 899160 w 1234440"/>
              <a:gd name="connsiteY26" fmla="*/ 51020 h 2108420"/>
              <a:gd name="connsiteX27" fmla="*/ 807720 w 1234440"/>
              <a:gd name="connsiteY27" fmla="*/ 5300 h 2108420"/>
              <a:gd name="connsiteX28" fmla="*/ 853440 w 1234440"/>
              <a:gd name="connsiteY28" fmla="*/ 20540 h 2108420"/>
              <a:gd name="connsiteX29" fmla="*/ 914400 w 1234440"/>
              <a:gd name="connsiteY29" fmla="*/ 51020 h 2108420"/>
              <a:gd name="connsiteX30" fmla="*/ 1005840 w 1234440"/>
              <a:gd name="connsiteY30" fmla="*/ 111980 h 2108420"/>
              <a:gd name="connsiteX31" fmla="*/ 1066800 w 1234440"/>
              <a:gd name="connsiteY31" fmla="*/ 157700 h 2108420"/>
              <a:gd name="connsiteX32" fmla="*/ 1112520 w 1234440"/>
              <a:gd name="connsiteY32" fmla="*/ 172940 h 2108420"/>
              <a:gd name="connsiteX33" fmla="*/ 1219200 w 1234440"/>
              <a:gd name="connsiteY33" fmla="*/ 218660 h 2108420"/>
              <a:gd name="connsiteX34" fmla="*/ 1234440 w 1234440"/>
              <a:gd name="connsiteY34" fmla="*/ 279620 h 2108420"/>
              <a:gd name="connsiteX35" fmla="*/ 1219200 w 1234440"/>
              <a:gd name="connsiteY35" fmla="*/ 325340 h 2108420"/>
              <a:gd name="connsiteX36" fmla="*/ 1173480 w 1234440"/>
              <a:gd name="connsiteY36" fmla="*/ 447260 h 2108420"/>
              <a:gd name="connsiteX37" fmla="*/ 1158240 w 1234440"/>
              <a:gd name="connsiteY37" fmla="*/ 523460 h 2108420"/>
              <a:gd name="connsiteX38" fmla="*/ 1143000 w 1234440"/>
              <a:gd name="connsiteY38" fmla="*/ 584420 h 2108420"/>
              <a:gd name="connsiteX39" fmla="*/ 1143000 w 1234440"/>
              <a:gd name="connsiteY39" fmla="*/ 630140 h 2108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34440" h="2108420">
                <a:moveTo>
                  <a:pt x="0" y="2108420"/>
                </a:moveTo>
                <a:cubicBezTo>
                  <a:pt x="5080" y="2011900"/>
                  <a:pt x="6867" y="1915150"/>
                  <a:pt x="15240" y="1818860"/>
                </a:cubicBezTo>
                <a:cubicBezTo>
                  <a:pt x="17054" y="1797993"/>
                  <a:pt x="25936" y="1778347"/>
                  <a:pt x="30480" y="1757900"/>
                </a:cubicBezTo>
                <a:cubicBezTo>
                  <a:pt x="36099" y="1732614"/>
                  <a:pt x="40640" y="1707100"/>
                  <a:pt x="45720" y="1681700"/>
                </a:cubicBezTo>
                <a:cubicBezTo>
                  <a:pt x="50800" y="1615660"/>
                  <a:pt x="54026" y="1549451"/>
                  <a:pt x="60960" y="1483580"/>
                </a:cubicBezTo>
                <a:cubicBezTo>
                  <a:pt x="64195" y="1452849"/>
                  <a:pt x="70672" y="1422542"/>
                  <a:pt x="76200" y="1392140"/>
                </a:cubicBezTo>
                <a:cubicBezTo>
                  <a:pt x="82893" y="1355328"/>
                  <a:pt x="95390" y="1292613"/>
                  <a:pt x="106680" y="1254980"/>
                </a:cubicBezTo>
                <a:lnTo>
                  <a:pt x="152400" y="1117820"/>
                </a:lnTo>
                <a:lnTo>
                  <a:pt x="182880" y="1026380"/>
                </a:lnTo>
                <a:cubicBezTo>
                  <a:pt x="187960" y="1011140"/>
                  <a:pt x="189209" y="994026"/>
                  <a:pt x="198120" y="980660"/>
                </a:cubicBezTo>
                <a:cubicBezTo>
                  <a:pt x="208280" y="965420"/>
                  <a:pt x="220409" y="951323"/>
                  <a:pt x="228600" y="934940"/>
                </a:cubicBezTo>
                <a:cubicBezTo>
                  <a:pt x="235784" y="920572"/>
                  <a:pt x="236038" y="903263"/>
                  <a:pt x="243840" y="889220"/>
                </a:cubicBezTo>
                <a:cubicBezTo>
                  <a:pt x="261630" y="857198"/>
                  <a:pt x="284480" y="828260"/>
                  <a:pt x="304800" y="797780"/>
                </a:cubicBezTo>
                <a:cubicBezTo>
                  <a:pt x="314960" y="782540"/>
                  <a:pt x="322328" y="765012"/>
                  <a:pt x="335280" y="752060"/>
                </a:cubicBezTo>
                <a:cubicBezTo>
                  <a:pt x="350520" y="736820"/>
                  <a:pt x="367202" y="722897"/>
                  <a:pt x="381000" y="706340"/>
                </a:cubicBezTo>
                <a:cubicBezTo>
                  <a:pt x="438261" y="637626"/>
                  <a:pt x="391772" y="643279"/>
                  <a:pt x="502920" y="569180"/>
                </a:cubicBezTo>
                <a:lnTo>
                  <a:pt x="640080" y="477740"/>
                </a:lnTo>
                <a:lnTo>
                  <a:pt x="731520" y="416780"/>
                </a:lnTo>
                <a:cubicBezTo>
                  <a:pt x="746760" y="406620"/>
                  <a:pt x="759864" y="392092"/>
                  <a:pt x="777240" y="386300"/>
                </a:cubicBezTo>
                <a:lnTo>
                  <a:pt x="822960" y="371060"/>
                </a:lnTo>
                <a:cubicBezTo>
                  <a:pt x="894583" y="299437"/>
                  <a:pt x="850747" y="337295"/>
                  <a:pt x="960120" y="264380"/>
                </a:cubicBezTo>
                <a:lnTo>
                  <a:pt x="1005840" y="233900"/>
                </a:lnTo>
                <a:cubicBezTo>
                  <a:pt x="1021080" y="223740"/>
                  <a:pt x="1034184" y="209212"/>
                  <a:pt x="1051560" y="203420"/>
                </a:cubicBezTo>
                <a:lnTo>
                  <a:pt x="1143000" y="172940"/>
                </a:lnTo>
                <a:cubicBezTo>
                  <a:pt x="1117600" y="167860"/>
                  <a:pt x="1091054" y="166795"/>
                  <a:pt x="1066800" y="157700"/>
                </a:cubicBezTo>
                <a:cubicBezTo>
                  <a:pt x="1049650" y="151269"/>
                  <a:pt x="1035985" y="137866"/>
                  <a:pt x="1021080" y="127220"/>
                </a:cubicBezTo>
                <a:cubicBezTo>
                  <a:pt x="955442" y="80336"/>
                  <a:pt x="970766" y="81708"/>
                  <a:pt x="899160" y="51020"/>
                </a:cubicBezTo>
                <a:cubicBezTo>
                  <a:pt x="887886" y="46188"/>
                  <a:pt x="807720" y="26220"/>
                  <a:pt x="807720" y="5300"/>
                </a:cubicBezTo>
                <a:cubicBezTo>
                  <a:pt x="807720" y="-10764"/>
                  <a:pt x="838675" y="14212"/>
                  <a:pt x="853440" y="20540"/>
                </a:cubicBezTo>
                <a:cubicBezTo>
                  <a:pt x="874322" y="29489"/>
                  <a:pt x="894919" y="39331"/>
                  <a:pt x="914400" y="51020"/>
                </a:cubicBezTo>
                <a:cubicBezTo>
                  <a:pt x="945812" y="69867"/>
                  <a:pt x="975830" y="90973"/>
                  <a:pt x="1005840" y="111980"/>
                </a:cubicBezTo>
                <a:cubicBezTo>
                  <a:pt x="1026648" y="126546"/>
                  <a:pt x="1044747" y="145098"/>
                  <a:pt x="1066800" y="157700"/>
                </a:cubicBezTo>
                <a:cubicBezTo>
                  <a:pt x="1080748" y="165670"/>
                  <a:pt x="1097755" y="166612"/>
                  <a:pt x="1112520" y="172940"/>
                </a:cubicBezTo>
                <a:cubicBezTo>
                  <a:pt x="1244345" y="229436"/>
                  <a:pt x="1111978" y="182919"/>
                  <a:pt x="1219200" y="218660"/>
                </a:cubicBezTo>
                <a:cubicBezTo>
                  <a:pt x="1224280" y="238980"/>
                  <a:pt x="1234440" y="258675"/>
                  <a:pt x="1234440" y="279620"/>
                </a:cubicBezTo>
                <a:cubicBezTo>
                  <a:pt x="1234440" y="295684"/>
                  <a:pt x="1223613" y="309894"/>
                  <a:pt x="1219200" y="325340"/>
                </a:cubicBezTo>
                <a:cubicBezTo>
                  <a:pt x="1191533" y="422173"/>
                  <a:pt x="1220829" y="352562"/>
                  <a:pt x="1173480" y="447260"/>
                </a:cubicBezTo>
                <a:cubicBezTo>
                  <a:pt x="1168400" y="472660"/>
                  <a:pt x="1163859" y="498174"/>
                  <a:pt x="1158240" y="523460"/>
                </a:cubicBezTo>
                <a:cubicBezTo>
                  <a:pt x="1153696" y="543907"/>
                  <a:pt x="1145962" y="563685"/>
                  <a:pt x="1143000" y="584420"/>
                </a:cubicBezTo>
                <a:cubicBezTo>
                  <a:pt x="1140845" y="599507"/>
                  <a:pt x="1143000" y="614900"/>
                  <a:pt x="1143000" y="63014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3DB59DA8-B475-624A-99BF-29F185258D6B}"/>
              </a:ext>
            </a:extLst>
          </p:cNvPr>
          <p:cNvSpPr/>
          <p:nvPr/>
        </p:nvSpPr>
        <p:spPr>
          <a:xfrm>
            <a:off x="5057531" y="1423104"/>
            <a:ext cx="1283932" cy="953960"/>
          </a:xfrm>
          <a:custGeom>
            <a:avLst/>
            <a:gdLst>
              <a:gd name="connsiteX0" fmla="*/ 1874520 w 1875063"/>
              <a:gd name="connsiteY0" fmla="*/ 1828800 h 1828800"/>
              <a:gd name="connsiteX1" fmla="*/ 1844040 w 1875063"/>
              <a:gd name="connsiteY1" fmla="*/ 1524000 h 1828800"/>
              <a:gd name="connsiteX2" fmla="*/ 1813560 w 1875063"/>
              <a:gd name="connsiteY2" fmla="*/ 1478280 h 1828800"/>
              <a:gd name="connsiteX3" fmla="*/ 1767840 w 1875063"/>
              <a:gd name="connsiteY3" fmla="*/ 1371600 h 1828800"/>
              <a:gd name="connsiteX4" fmla="*/ 1752600 w 1875063"/>
              <a:gd name="connsiteY4" fmla="*/ 1325880 h 1828800"/>
              <a:gd name="connsiteX5" fmla="*/ 1691640 w 1875063"/>
              <a:gd name="connsiteY5" fmla="*/ 1234440 h 1828800"/>
              <a:gd name="connsiteX6" fmla="*/ 1661160 w 1875063"/>
              <a:gd name="connsiteY6" fmla="*/ 1188720 h 1828800"/>
              <a:gd name="connsiteX7" fmla="*/ 1630680 w 1875063"/>
              <a:gd name="connsiteY7" fmla="*/ 1143000 h 1828800"/>
              <a:gd name="connsiteX8" fmla="*/ 1584960 w 1875063"/>
              <a:gd name="connsiteY8" fmla="*/ 1082040 h 1828800"/>
              <a:gd name="connsiteX9" fmla="*/ 1554480 w 1875063"/>
              <a:gd name="connsiteY9" fmla="*/ 1036320 h 1828800"/>
              <a:gd name="connsiteX10" fmla="*/ 1508760 w 1875063"/>
              <a:gd name="connsiteY10" fmla="*/ 975360 h 1828800"/>
              <a:gd name="connsiteX11" fmla="*/ 1447800 w 1875063"/>
              <a:gd name="connsiteY11" fmla="*/ 883920 h 1828800"/>
              <a:gd name="connsiteX12" fmla="*/ 1402080 w 1875063"/>
              <a:gd name="connsiteY12" fmla="*/ 838200 h 1828800"/>
              <a:gd name="connsiteX13" fmla="*/ 1371600 w 1875063"/>
              <a:gd name="connsiteY13" fmla="*/ 792480 h 1828800"/>
              <a:gd name="connsiteX14" fmla="*/ 1280160 w 1875063"/>
              <a:gd name="connsiteY14" fmla="*/ 716280 h 1828800"/>
              <a:gd name="connsiteX15" fmla="*/ 1249680 w 1875063"/>
              <a:gd name="connsiteY15" fmla="*/ 670560 h 1828800"/>
              <a:gd name="connsiteX16" fmla="*/ 1188720 w 1875063"/>
              <a:gd name="connsiteY16" fmla="*/ 624840 h 1828800"/>
              <a:gd name="connsiteX17" fmla="*/ 1143000 w 1875063"/>
              <a:gd name="connsiteY17" fmla="*/ 594360 h 1828800"/>
              <a:gd name="connsiteX18" fmla="*/ 1097280 w 1875063"/>
              <a:gd name="connsiteY18" fmla="*/ 533400 h 1828800"/>
              <a:gd name="connsiteX19" fmla="*/ 1051560 w 1875063"/>
              <a:gd name="connsiteY19" fmla="*/ 502920 h 1828800"/>
              <a:gd name="connsiteX20" fmla="*/ 1005840 w 1875063"/>
              <a:gd name="connsiteY20" fmla="*/ 457200 h 1828800"/>
              <a:gd name="connsiteX21" fmla="*/ 914400 w 1875063"/>
              <a:gd name="connsiteY21" fmla="*/ 396240 h 1828800"/>
              <a:gd name="connsiteX22" fmla="*/ 868680 w 1875063"/>
              <a:gd name="connsiteY22" fmla="*/ 350520 h 1828800"/>
              <a:gd name="connsiteX23" fmla="*/ 716280 w 1875063"/>
              <a:gd name="connsiteY23" fmla="*/ 259080 h 1828800"/>
              <a:gd name="connsiteX24" fmla="*/ 670560 w 1875063"/>
              <a:gd name="connsiteY24" fmla="*/ 243840 h 1828800"/>
              <a:gd name="connsiteX25" fmla="*/ 624840 w 1875063"/>
              <a:gd name="connsiteY25" fmla="*/ 213360 h 1828800"/>
              <a:gd name="connsiteX26" fmla="*/ 426720 w 1875063"/>
              <a:gd name="connsiteY26" fmla="*/ 167640 h 1828800"/>
              <a:gd name="connsiteX27" fmla="*/ 335280 w 1875063"/>
              <a:gd name="connsiteY27" fmla="*/ 137160 h 1828800"/>
              <a:gd name="connsiteX28" fmla="*/ 289560 w 1875063"/>
              <a:gd name="connsiteY28" fmla="*/ 106680 h 1828800"/>
              <a:gd name="connsiteX29" fmla="*/ 198120 w 1875063"/>
              <a:gd name="connsiteY29" fmla="*/ 76200 h 1828800"/>
              <a:gd name="connsiteX30" fmla="*/ 106680 w 1875063"/>
              <a:gd name="connsiteY30" fmla="*/ 167640 h 1828800"/>
              <a:gd name="connsiteX31" fmla="*/ 76200 w 1875063"/>
              <a:gd name="connsiteY31" fmla="*/ 228600 h 1828800"/>
              <a:gd name="connsiteX32" fmla="*/ 30480 w 1875063"/>
              <a:gd name="connsiteY32" fmla="*/ 289560 h 1828800"/>
              <a:gd name="connsiteX33" fmla="*/ 0 w 1875063"/>
              <a:gd name="connsiteY33" fmla="*/ 335280 h 1828800"/>
              <a:gd name="connsiteX34" fmla="*/ 30480 w 1875063"/>
              <a:gd name="connsiteY34" fmla="*/ 213360 h 1828800"/>
              <a:gd name="connsiteX35" fmla="*/ 182880 w 1875063"/>
              <a:gd name="connsiteY35" fmla="*/ 45720 h 1828800"/>
              <a:gd name="connsiteX36" fmla="*/ 259080 w 1875063"/>
              <a:gd name="connsiteY36" fmla="*/ 15240 h 1828800"/>
              <a:gd name="connsiteX37" fmla="*/ 304800 w 1875063"/>
              <a:gd name="connsiteY37" fmla="*/ 0 h 1828800"/>
              <a:gd name="connsiteX38" fmla="*/ 883920 w 1875063"/>
              <a:gd name="connsiteY38" fmla="*/ 15240 h 1828800"/>
              <a:gd name="connsiteX39" fmla="*/ 1097280 w 1875063"/>
              <a:gd name="connsiteY39" fmla="*/ 60960 h 1828800"/>
              <a:gd name="connsiteX40" fmla="*/ 1158240 w 1875063"/>
              <a:gd name="connsiteY40" fmla="*/ 762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875063" h="1828800">
                <a:moveTo>
                  <a:pt x="1874520" y="1828800"/>
                </a:moveTo>
                <a:cubicBezTo>
                  <a:pt x="1873629" y="1813659"/>
                  <a:pt x="1883797" y="1603514"/>
                  <a:pt x="1844040" y="1524000"/>
                </a:cubicBezTo>
                <a:cubicBezTo>
                  <a:pt x="1835849" y="1507617"/>
                  <a:pt x="1823720" y="1493520"/>
                  <a:pt x="1813560" y="1478280"/>
                </a:cubicBezTo>
                <a:cubicBezTo>
                  <a:pt x="1781842" y="1351409"/>
                  <a:pt x="1820463" y="1476846"/>
                  <a:pt x="1767840" y="1371600"/>
                </a:cubicBezTo>
                <a:cubicBezTo>
                  <a:pt x="1760656" y="1357232"/>
                  <a:pt x="1760402" y="1339923"/>
                  <a:pt x="1752600" y="1325880"/>
                </a:cubicBezTo>
                <a:cubicBezTo>
                  <a:pt x="1734810" y="1293858"/>
                  <a:pt x="1711960" y="1264920"/>
                  <a:pt x="1691640" y="1234440"/>
                </a:cubicBezTo>
                <a:lnTo>
                  <a:pt x="1661160" y="1188720"/>
                </a:lnTo>
                <a:cubicBezTo>
                  <a:pt x="1651000" y="1173480"/>
                  <a:pt x="1641670" y="1157653"/>
                  <a:pt x="1630680" y="1143000"/>
                </a:cubicBezTo>
                <a:cubicBezTo>
                  <a:pt x="1615440" y="1122680"/>
                  <a:pt x="1599723" y="1102709"/>
                  <a:pt x="1584960" y="1082040"/>
                </a:cubicBezTo>
                <a:cubicBezTo>
                  <a:pt x="1574314" y="1067135"/>
                  <a:pt x="1565126" y="1051225"/>
                  <a:pt x="1554480" y="1036320"/>
                </a:cubicBezTo>
                <a:cubicBezTo>
                  <a:pt x="1539717" y="1015651"/>
                  <a:pt x="1523326" y="996168"/>
                  <a:pt x="1508760" y="975360"/>
                </a:cubicBezTo>
                <a:cubicBezTo>
                  <a:pt x="1487753" y="945350"/>
                  <a:pt x="1473703" y="909823"/>
                  <a:pt x="1447800" y="883920"/>
                </a:cubicBezTo>
                <a:cubicBezTo>
                  <a:pt x="1432560" y="868680"/>
                  <a:pt x="1415878" y="854757"/>
                  <a:pt x="1402080" y="838200"/>
                </a:cubicBezTo>
                <a:cubicBezTo>
                  <a:pt x="1390354" y="824129"/>
                  <a:pt x="1383326" y="806551"/>
                  <a:pt x="1371600" y="792480"/>
                </a:cubicBezTo>
                <a:cubicBezTo>
                  <a:pt x="1334930" y="748476"/>
                  <a:pt x="1325115" y="746250"/>
                  <a:pt x="1280160" y="716280"/>
                </a:cubicBezTo>
                <a:cubicBezTo>
                  <a:pt x="1270000" y="701040"/>
                  <a:pt x="1262632" y="683512"/>
                  <a:pt x="1249680" y="670560"/>
                </a:cubicBezTo>
                <a:cubicBezTo>
                  <a:pt x="1231719" y="652599"/>
                  <a:pt x="1209389" y="639603"/>
                  <a:pt x="1188720" y="624840"/>
                </a:cubicBezTo>
                <a:cubicBezTo>
                  <a:pt x="1173815" y="614194"/>
                  <a:pt x="1155952" y="607312"/>
                  <a:pt x="1143000" y="594360"/>
                </a:cubicBezTo>
                <a:cubicBezTo>
                  <a:pt x="1125039" y="576399"/>
                  <a:pt x="1115241" y="551361"/>
                  <a:pt x="1097280" y="533400"/>
                </a:cubicBezTo>
                <a:cubicBezTo>
                  <a:pt x="1084328" y="520448"/>
                  <a:pt x="1065631" y="514646"/>
                  <a:pt x="1051560" y="502920"/>
                </a:cubicBezTo>
                <a:cubicBezTo>
                  <a:pt x="1035003" y="489122"/>
                  <a:pt x="1022853" y="470432"/>
                  <a:pt x="1005840" y="457200"/>
                </a:cubicBezTo>
                <a:cubicBezTo>
                  <a:pt x="976924" y="434710"/>
                  <a:pt x="940303" y="422143"/>
                  <a:pt x="914400" y="396240"/>
                </a:cubicBezTo>
                <a:cubicBezTo>
                  <a:pt x="899160" y="381000"/>
                  <a:pt x="885693" y="363752"/>
                  <a:pt x="868680" y="350520"/>
                </a:cubicBezTo>
                <a:cubicBezTo>
                  <a:pt x="824359" y="316048"/>
                  <a:pt x="769060" y="281700"/>
                  <a:pt x="716280" y="259080"/>
                </a:cubicBezTo>
                <a:cubicBezTo>
                  <a:pt x="701515" y="252752"/>
                  <a:pt x="684928" y="251024"/>
                  <a:pt x="670560" y="243840"/>
                </a:cubicBezTo>
                <a:cubicBezTo>
                  <a:pt x="654177" y="235649"/>
                  <a:pt x="641578" y="220799"/>
                  <a:pt x="624840" y="213360"/>
                </a:cubicBezTo>
                <a:cubicBezTo>
                  <a:pt x="545566" y="178127"/>
                  <a:pt x="513504" y="180038"/>
                  <a:pt x="426720" y="167640"/>
                </a:cubicBezTo>
                <a:cubicBezTo>
                  <a:pt x="396240" y="157480"/>
                  <a:pt x="362013" y="154982"/>
                  <a:pt x="335280" y="137160"/>
                </a:cubicBezTo>
                <a:cubicBezTo>
                  <a:pt x="320040" y="127000"/>
                  <a:pt x="306298" y="114119"/>
                  <a:pt x="289560" y="106680"/>
                </a:cubicBezTo>
                <a:cubicBezTo>
                  <a:pt x="260200" y="93631"/>
                  <a:pt x="198120" y="76200"/>
                  <a:pt x="198120" y="76200"/>
                </a:cubicBezTo>
                <a:cubicBezTo>
                  <a:pt x="167640" y="106680"/>
                  <a:pt x="125957" y="129086"/>
                  <a:pt x="106680" y="167640"/>
                </a:cubicBezTo>
                <a:cubicBezTo>
                  <a:pt x="96520" y="187960"/>
                  <a:pt x="88241" y="209335"/>
                  <a:pt x="76200" y="228600"/>
                </a:cubicBezTo>
                <a:cubicBezTo>
                  <a:pt x="62738" y="250139"/>
                  <a:pt x="45243" y="268891"/>
                  <a:pt x="30480" y="289560"/>
                </a:cubicBezTo>
                <a:cubicBezTo>
                  <a:pt x="19834" y="304465"/>
                  <a:pt x="10160" y="320040"/>
                  <a:pt x="0" y="335280"/>
                </a:cubicBezTo>
                <a:cubicBezTo>
                  <a:pt x="10160" y="294640"/>
                  <a:pt x="10880" y="250383"/>
                  <a:pt x="30480" y="213360"/>
                </a:cubicBezTo>
                <a:cubicBezTo>
                  <a:pt x="61554" y="154664"/>
                  <a:pt x="116431" y="78944"/>
                  <a:pt x="182880" y="45720"/>
                </a:cubicBezTo>
                <a:cubicBezTo>
                  <a:pt x="207349" y="33486"/>
                  <a:pt x="233465" y="24846"/>
                  <a:pt x="259080" y="15240"/>
                </a:cubicBezTo>
                <a:cubicBezTo>
                  <a:pt x="274122" y="9599"/>
                  <a:pt x="289560" y="5080"/>
                  <a:pt x="304800" y="0"/>
                </a:cubicBezTo>
                <a:lnTo>
                  <a:pt x="883920" y="15240"/>
                </a:lnTo>
                <a:cubicBezTo>
                  <a:pt x="928347" y="17259"/>
                  <a:pt x="1065134" y="50245"/>
                  <a:pt x="1097280" y="60960"/>
                </a:cubicBezTo>
                <a:cubicBezTo>
                  <a:pt x="1147819" y="77806"/>
                  <a:pt x="1126936" y="76200"/>
                  <a:pt x="1158240" y="7620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94473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¿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Qué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i="1" dirty="0" err="1">
                <a:solidFill>
                  <a:schemeClr val="tx1"/>
                </a:solidFill>
                <a:latin typeface="Century Gothic"/>
                <a:cs typeface="Century Gothic"/>
              </a:rPr>
              <a:t>más</a:t>
            </a:r>
            <a:r>
              <a:rPr lang="en-US" sz="4000" b="1" i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podemos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hacer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E8FC55-B38F-0C4F-AAB8-9234EECA4D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6425" y="3151787"/>
            <a:ext cx="493115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i="1" dirty="0" err="1">
                <a:latin typeface="Times New Roman" charset="0"/>
              </a:rPr>
              <a:t>Demostración</a:t>
            </a:r>
            <a:endParaRPr lang="en-US" altLang="en-US" sz="6600" i="1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655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¿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Cómo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funciona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858642-6869-1A4C-9C84-6A9DABD04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1316" y="2432465"/>
            <a:ext cx="2058765" cy="145338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9CA2C37-D2FA-4547-B381-E39DECE8F4E8}"/>
              </a:ext>
            </a:extLst>
          </p:cNvPr>
          <p:cNvCxnSpPr/>
          <p:nvPr/>
        </p:nvCxnSpPr>
        <p:spPr>
          <a:xfrm flipH="1">
            <a:off x="1692086" y="3159159"/>
            <a:ext cx="5318910" cy="0"/>
          </a:xfrm>
          <a:prstGeom prst="straightConnector1">
            <a:avLst/>
          </a:prstGeom>
          <a:ln w="38100" cmpd="sng">
            <a:solidFill>
              <a:schemeClr val="tx1">
                <a:lumMod val="6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01B8293-8E34-7D44-ABFC-04C94F74C5D1}"/>
              </a:ext>
            </a:extLst>
          </p:cNvPr>
          <p:cNvSpPr/>
          <p:nvPr/>
        </p:nvSpPr>
        <p:spPr>
          <a:xfrm>
            <a:off x="6704511" y="3020073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28CA98-53F5-894B-B4DD-6904D3B85A60}"/>
              </a:ext>
            </a:extLst>
          </p:cNvPr>
          <p:cNvSpPr/>
          <p:nvPr/>
        </p:nvSpPr>
        <p:spPr>
          <a:xfrm>
            <a:off x="6712641" y="3018529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F901C4-63D2-114B-88DB-DB9AF5CA3374}"/>
              </a:ext>
            </a:extLst>
          </p:cNvPr>
          <p:cNvSpPr/>
          <p:nvPr/>
        </p:nvSpPr>
        <p:spPr>
          <a:xfrm>
            <a:off x="6711091" y="3016986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E8B127-8000-B248-86AC-1422EFA099D3}"/>
              </a:ext>
            </a:extLst>
          </p:cNvPr>
          <p:cNvSpPr/>
          <p:nvPr/>
        </p:nvSpPr>
        <p:spPr>
          <a:xfrm>
            <a:off x="6709542" y="3015442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8429A7-D177-1B43-A50C-4302F451433A}"/>
              </a:ext>
            </a:extLst>
          </p:cNvPr>
          <p:cNvSpPr/>
          <p:nvPr/>
        </p:nvSpPr>
        <p:spPr>
          <a:xfrm>
            <a:off x="6707991" y="3013898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BE87CF2-09E9-1045-AA9A-CADF943063D7}"/>
              </a:ext>
            </a:extLst>
          </p:cNvPr>
          <p:cNvGrpSpPr/>
          <p:nvPr/>
        </p:nvGrpSpPr>
        <p:grpSpPr>
          <a:xfrm>
            <a:off x="900243" y="3402986"/>
            <a:ext cx="7356826" cy="2053666"/>
            <a:chOff x="1440388" y="4073178"/>
            <a:chExt cx="11770921" cy="3285866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9AD4F47-7E0A-284A-A4AA-B77AD349D2E9}"/>
                </a:ext>
              </a:extLst>
            </p:cNvPr>
            <p:cNvCxnSpPr>
              <a:endCxn id="26" idx="0"/>
            </p:cNvCxnSpPr>
            <p:nvPr/>
          </p:nvCxnSpPr>
          <p:spPr>
            <a:xfrm>
              <a:off x="1705914" y="4073178"/>
              <a:ext cx="0" cy="1569312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an 14">
              <a:extLst>
                <a:ext uri="{FF2B5EF4-FFF2-40B4-BE49-F238E27FC236}">
                  <a16:creationId xmlns:a16="http://schemas.microsoft.com/office/drawing/2014/main" id="{190180C7-1FB2-2D46-A860-25795B6F2AB7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F3EED42-6D82-394B-A4F5-7E0CD9344135}"/>
                </a:ext>
              </a:extLst>
            </p:cNvPr>
            <p:cNvCxnSpPr>
              <a:stCxn id="26" idx="6"/>
              <a:endCxn id="1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710CDE6-CE50-0D41-AC67-952E15542267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Can 17">
              <a:extLst>
                <a:ext uri="{FF2B5EF4-FFF2-40B4-BE49-F238E27FC236}">
                  <a16:creationId xmlns:a16="http://schemas.microsoft.com/office/drawing/2014/main" id="{498420F0-DDFF-9E44-9F1D-5371A5F38F0B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ED7D00-DAC2-4C42-85B5-DA84AF547A32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758D84E-8D8E-5547-B56E-2DE749D1A523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Can 20">
              <a:extLst>
                <a:ext uri="{FF2B5EF4-FFF2-40B4-BE49-F238E27FC236}">
                  <a16:creationId xmlns:a16="http://schemas.microsoft.com/office/drawing/2014/main" id="{6F689E32-ADA1-B34B-B3F2-5B3723A82BEF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E1C5FF-5836-8F47-9164-5004BCE2981F}"/>
                </a:ext>
              </a:extLst>
            </p:cNvPr>
            <p:cNvCxnSpPr>
              <a:stCxn id="2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Can 22">
              <a:extLst>
                <a:ext uri="{FF2B5EF4-FFF2-40B4-BE49-F238E27FC236}">
                  <a16:creationId xmlns:a16="http://schemas.microsoft.com/office/drawing/2014/main" id="{80447BBF-E591-A742-AF2D-4DA276E196F0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06DE693-E7A9-464E-B88B-88FB5A02FD36}"/>
                </a:ext>
              </a:extLst>
            </p:cNvPr>
            <p:cNvCxnSpPr>
              <a:stCxn id="25" idx="2"/>
              <a:endCxn id="2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AF4C017-0D05-4A4D-B949-26EC457C263B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885C941-DBC5-3149-A7BD-30CA681F931F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945307-425F-F54C-A2AA-27D7D200CA02}"/>
                </a:ext>
              </a:extLst>
            </p:cNvPr>
            <p:cNvCxnSpPr>
              <a:stCxn id="5" idx="2"/>
              <a:endCxn id="25" idx="0"/>
            </p:cNvCxnSpPr>
            <p:nvPr/>
          </p:nvCxnSpPr>
          <p:spPr>
            <a:xfrm>
              <a:off x="12945117" y="4845764"/>
              <a:ext cx="1448" cy="1275762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4D8BB6FE-5B1D-8B44-8C22-109C18188D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4297" y="1844019"/>
            <a:ext cx="1265392" cy="507887"/>
          </a:xfrm>
          <a:prstGeom prst="rect">
            <a:avLst/>
          </a:prstGeom>
        </p:spPr>
      </p:pic>
      <p:pic>
        <p:nvPicPr>
          <p:cNvPr id="29" name="Picture 28" descr="Screen Shot 2014-04-24 at 10.48.48 AM.png">
            <a:extLst>
              <a:ext uri="{FF2B5EF4-FFF2-40B4-BE49-F238E27FC236}">
                <a16:creationId xmlns:a16="http://schemas.microsoft.com/office/drawing/2014/main" id="{BAFB1A97-5F23-7946-9C22-6D90ADC8A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34" b="89901" l="6176" r="90000">
                        <a14:foregroundMark x1="31765" y1="56291" x2="31765" y2="56291"/>
                        <a14:foregroundMark x1="41471" y1="48510" x2="41471" y2="48510"/>
                        <a14:foregroundMark x1="46324" y1="58609" x2="46324" y2="58609"/>
                        <a14:foregroundMark x1="56029" y1="49338" x2="56029" y2="49338"/>
                        <a14:foregroundMark x1="48088" y1="43046" x2="48088" y2="43046"/>
                        <a14:foregroundMark x1="62206" y1="55464" x2="62206" y2="55464"/>
                        <a14:foregroundMark x1="73676" y1="49338" x2="73676" y2="49338"/>
                        <a14:foregroundMark x1="78824" y1="53974" x2="78824" y2="53974"/>
                        <a14:foregroundMark x1="86471" y1="43874" x2="86471" y2="43874"/>
                        <a14:foregroundMark x1="79559" y1="43046" x2="79559" y2="43046"/>
                        <a14:foregroundMark x1="82647" y1="38411" x2="82647" y2="38411"/>
                        <a14:foregroundMark x1="32794" y1="42219" x2="32794" y2="42219"/>
                        <a14:backgroundMark x1="37647" y1="39901" x2="37647" y2="39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463" y="1763006"/>
            <a:ext cx="1569835" cy="697191"/>
          </a:xfrm>
          <a:prstGeom prst="rect">
            <a:avLst/>
          </a:prstGeom>
        </p:spPr>
      </p:pic>
      <p:pic>
        <p:nvPicPr>
          <p:cNvPr id="30" name="Picture 29" descr="Screen Shot 2014-06-15 at 5.33.51 PM.png">
            <a:extLst>
              <a:ext uri="{FF2B5EF4-FFF2-40B4-BE49-F238E27FC236}">
                <a16:creationId xmlns:a16="http://schemas.microsoft.com/office/drawing/2014/main" id="{E5666AAE-E320-1747-BCA1-7F63205543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937" y="1844019"/>
            <a:ext cx="1400175" cy="48577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50BB0DB-C514-8F4F-880F-DA0DB8F99F61}"/>
              </a:ext>
            </a:extLst>
          </p:cNvPr>
          <p:cNvSpPr/>
          <p:nvPr/>
        </p:nvSpPr>
        <p:spPr>
          <a:xfrm>
            <a:off x="1091293" y="3013898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94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625E-6 -5.55556E-7 L 0.61387 0.00122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34" y="-15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5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9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3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7"/>
                                            </p:cond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31" grpId="0" animBg="1"/>
      <p:bldP spid="31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Comunicación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entre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17" name="Picture 20">
            <a:extLst>
              <a:ext uri="{FF2B5EF4-FFF2-40B4-BE49-F238E27FC236}">
                <a16:creationId xmlns:a16="http://schemas.microsoft.com/office/drawing/2014/main" id="{7C3C38BD-F6F0-F846-BCF1-16AB13E90D2E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6510" y="3435323"/>
            <a:ext cx="1028700" cy="1026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961D587-5BFF-4D40-9BEE-F6162C895BC7}"/>
              </a:ext>
            </a:extLst>
          </p:cNvPr>
          <p:cNvCxnSpPr/>
          <p:nvPr/>
        </p:nvCxnSpPr>
        <p:spPr>
          <a:xfrm flipH="1">
            <a:off x="1729512" y="3915185"/>
            <a:ext cx="5318910" cy="0"/>
          </a:xfrm>
          <a:prstGeom prst="straightConnector1">
            <a:avLst/>
          </a:prstGeom>
          <a:ln w="38100" cmpd="sng">
            <a:solidFill>
              <a:schemeClr val="tx1">
                <a:lumMod val="6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46BF419-ACCB-7F4B-B504-9D715BEDB383}"/>
              </a:ext>
            </a:extLst>
          </p:cNvPr>
          <p:cNvSpPr/>
          <p:nvPr/>
        </p:nvSpPr>
        <p:spPr>
          <a:xfrm>
            <a:off x="6741937" y="3776099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176341C-4CDE-0F4A-90EA-4266E529D25D}"/>
              </a:ext>
            </a:extLst>
          </p:cNvPr>
          <p:cNvSpPr/>
          <p:nvPr/>
        </p:nvSpPr>
        <p:spPr>
          <a:xfrm>
            <a:off x="6750067" y="3774555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75DD726-575F-384E-9CF4-21C58D3F0CA1}"/>
              </a:ext>
            </a:extLst>
          </p:cNvPr>
          <p:cNvSpPr/>
          <p:nvPr/>
        </p:nvSpPr>
        <p:spPr>
          <a:xfrm>
            <a:off x="6748517" y="3773012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0E9A4F-8A73-5E46-91C2-041540E587C0}"/>
              </a:ext>
            </a:extLst>
          </p:cNvPr>
          <p:cNvSpPr/>
          <p:nvPr/>
        </p:nvSpPr>
        <p:spPr>
          <a:xfrm>
            <a:off x="6746968" y="3771468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1856FD-B6C5-EA47-9734-273CDF2B0697}"/>
              </a:ext>
            </a:extLst>
          </p:cNvPr>
          <p:cNvSpPr/>
          <p:nvPr/>
        </p:nvSpPr>
        <p:spPr>
          <a:xfrm>
            <a:off x="6745417" y="3769924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E59C9EE-EC87-BF4B-8613-1F62C9D258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49" b="89968" l="5950" r="95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8919" y="3551180"/>
            <a:ext cx="1492194" cy="837578"/>
          </a:xfrm>
          <a:prstGeom prst="rect">
            <a:avLst/>
          </a:prstGeom>
        </p:spPr>
      </p:pic>
      <p:sp>
        <p:nvSpPr>
          <p:cNvPr id="25" name="Cloud 24">
            <a:extLst>
              <a:ext uri="{FF2B5EF4-FFF2-40B4-BE49-F238E27FC236}">
                <a16:creationId xmlns:a16="http://schemas.microsoft.com/office/drawing/2014/main" id="{A346848A-8079-B145-BD86-29843318F77A}"/>
              </a:ext>
            </a:extLst>
          </p:cNvPr>
          <p:cNvSpPr/>
          <p:nvPr/>
        </p:nvSpPr>
        <p:spPr>
          <a:xfrm>
            <a:off x="204752" y="2514600"/>
            <a:ext cx="2362200" cy="1036580"/>
          </a:xfrm>
          <a:prstGeom prst="cloud">
            <a:avLst/>
          </a:prstGeom>
          <a:solidFill>
            <a:srgbClr val="00882B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8575" tIns="28575" rIns="28575" bIns="28575" numCol="1" spcCol="38100" rtlCol="0" anchor="ctr">
            <a:spAutoFit/>
          </a:bodyPr>
          <a:lstStyle/>
          <a:p>
            <a:pPr algn="ctr" defTabSz="307181" fontAlgn="auto" latinLnBrk="1">
              <a:spcBef>
                <a:spcPts val="0"/>
              </a:spcBef>
              <a:spcAft>
                <a:spcPts val="0"/>
              </a:spcAft>
            </a:pPr>
            <a:r>
              <a:rPr lang="en-US" sz="2025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Mi </a:t>
            </a:r>
            <a:r>
              <a:rPr lang="en-US" sz="2025" dirty="0" err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programa</a:t>
            </a:r>
            <a:r>
              <a:rPr lang="en-US" sz="2025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 Java</a:t>
            </a:r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44810D88-44BF-F441-8D66-E26C1E3DCC3A}"/>
              </a:ext>
            </a:extLst>
          </p:cNvPr>
          <p:cNvSpPr/>
          <p:nvPr/>
        </p:nvSpPr>
        <p:spPr>
          <a:xfrm>
            <a:off x="6003886" y="2287685"/>
            <a:ext cx="2690848" cy="1036580"/>
          </a:xfrm>
          <a:prstGeom prst="cloud">
            <a:avLst/>
          </a:prstGeom>
          <a:solidFill>
            <a:schemeClr val="accent6">
              <a:lumMod val="75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8575" tIns="28575" rIns="28575" bIns="28575" numCol="1" spcCol="38100" rtlCol="0" anchor="ctr">
            <a:spAutoFit/>
          </a:bodyPr>
          <a:lstStyle/>
          <a:p>
            <a:pPr algn="ctr" defTabSz="307181" fontAlgn="auto" latinLnBrk="1">
              <a:spcBef>
                <a:spcPts val="0"/>
              </a:spcBef>
              <a:spcAft>
                <a:spcPts val="0"/>
              </a:spcAft>
            </a:pPr>
            <a:r>
              <a:rPr lang="en-US" sz="2025" dirty="0" err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Otro</a:t>
            </a:r>
            <a:r>
              <a:rPr lang="en-US" sz="2025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 </a:t>
            </a:r>
            <a:r>
              <a:rPr lang="en-US" sz="2025" dirty="0" err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programa</a:t>
            </a:r>
            <a:r>
              <a:rPr lang="en-US" sz="2025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 Java</a:t>
            </a:r>
            <a:endParaRPr lang="en-US" sz="2025" dirty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3F78D9C-71DE-024D-B9BB-443AA23ACA32}"/>
              </a:ext>
            </a:extLst>
          </p:cNvPr>
          <p:cNvSpPr/>
          <p:nvPr/>
        </p:nvSpPr>
        <p:spPr>
          <a:xfrm>
            <a:off x="1128719" y="3769924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2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625E-6 -5.55556E-7 L 0.61387 0.00122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34" y="-15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6"/>
                                            </p:cond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4"/>
                                            </p:cond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2"/>
                                            </p:cond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7" grpId="0" animBg="1"/>
      <p:bldP spid="2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Encaminamiento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81B6A87-FBF2-834E-AB64-CA7FB01C94BD}"/>
              </a:ext>
            </a:extLst>
          </p:cNvPr>
          <p:cNvCxnSpPr/>
          <p:nvPr/>
        </p:nvCxnSpPr>
        <p:spPr>
          <a:xfrm>
            <a:off x="1447800" y="3429000"/>
            <a:ext cx="77437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BF4420-FDC1-624C-BBE1-D44476878F48}"/>
              </a:ext>
            </a:extLst>
          </p:cNvPr>
          <p:cNvCxnSpPr/>
          <p:nvPr/>
        </p:nvCxnSpPr>
        <p:spPr>
          <a:xfrm flipV="1">
            <a:off x="3329821" y="3204398"/>
            <a:ext cx="1186685" cy="1764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95A55B5-127F-8A4C-9A7D-6353C398E15C}"/>
              </a:ext>
            </a:extLst>
          </p:cNvPr>
          <p:cNvCxnSpPr/>
          <p:nvPr/>
        </p:nvCxnSpPr>
        <p:spPr>
          <a:xfrm>
            <a:off x="5702263" y="3316634"/>
            <a:ext cx="708647" cy="2824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9CCC42E-4C6E-FD42-8BB8-400897D2877D}"/>
              </a:ext>
            </a:extLst>
          </p:cNvPr>
          <p:cNvCxnSpPr/>
          <p:nvPr/>
        </p:nvCxnSpPr>
        <p:spPr>
          <a:xfrm>
            <a:off x="7280932" y="3718298"/>
            <a:ext cx="777094" cy="195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057C41D0-0128-B843-BEC0-EA3EE2C90583}"/>
              </a:ext>
            </a:extLst>
          </p:cNvPr>
          <p:cNvGrpSpPr/>
          <p:nvPr/>
        </p:nvGrpSpPr>
        <p:grpSpPr>
          <a:xfrm>
            <a:off x="1115893" y="3068951"/>
            <a:ext cx="7356826" cy="1396571"/>
            <a:chOff x="1440388" y="5124530"/>
            <a:chExt cx="11770921" cy="2234514"/>
          </a:xfrm>
        </p:grpSpPr>
        <p:sp>
          <p:nvSpPr>
            <p:cNvPr id="9" name="Can 8">
              <a:extLst>
                <a:ext uri="{FF2B5EF4-FFF2-40B4-BE49-F238E27FC236}">
                  <a16:creationId xmlns:a16="http://schemas.microsoft.com/office/drawing/2014/main" id="{065A1CD8-292D-B94F-A568-9074B338D4FA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E4D0213-E804-2A40-A6C5-549717C90456}"/>
                </a:ext>
              </a:extLst>
            </p:cNvPr>
            <p:cNvCxnSpPr>
              <a:stCxn id="20" idx="6"/>
              <a:endCxn id="12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FD1F421-B6E1-4E45-A081-98EC067382E0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n 11">
              <a:extLst>
                <a:ext uri="{FF2B5EF4-FFF2-40B4-BE49-F238E27FC236}">
                  <a16:creationId xmlns:a16="http://schemas.microsoft.com/office/drawing/2014/main" id="{769B9B8C-96C2-5042-9F33-2388C1D31F1C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F1DDA0D-7BD4-ED46-9EAE-AD687E0D0129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4F4F616-2E77-D042-BE54-7C60511EFD94}"/>
                </a:ext>
              </a:extLst>
            </p:cNvPr>
            <p:cNvCxnSpPr>
              <a:endCxn id="15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an 14">
              <a:extLst>
                <a:ext uri="{FF2B5EF4-FFF2-40B4-BE49-F238E27FC236}">
                  <a16:creationId xmlns:a16="http://schemas.microsoft.com/office/drawing/2014/main" id="{42D755B0-3FC3-934B-8279-05E3901D7A49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EB44A42-119C-FA40-B200-DA7F5F336CAA}"/>
                </a:ext>
              </a:extLst>
            </p:cNvPr>
            <p:cNvCxnSpPr>
              <a:stCxn id="17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Can 16">
              <a:extLst>
                <a:ext uri="{FF2B5EF4-FFF2-40B4-BE49-F238E27FC236}">
                  <a16:creationId xmlns:a16="http://schemas.microsoft.com/office/drawing/2014/main" id="{08E38B8E-8E46-4D4D-B2D8-7A9AF99A0067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E314E1-BFB5-ED4E-91FE-82AAEE4DF160}"/>
                </a:ext>
              </a:extLst>
            </p:cNvPr>
            <p:cNvCxnSpPr>
              <a:stCxn id="19" idx="2"/>
              <a:endCxn id="15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9546A1-AF42-7643-847C-6CC7070C0834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15C9C99-4527-DF4C-BC07-8985414C924D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D8EA63A-159A-3648-9428-CF784F947DB1}"/>
              </a:ext>
            </a:extLst>
          </p:cNvPr>
          <p:cNvGrpSpPr/>
          <p:nvPr/>
        </p:nvGrpSpPr>
        <p:grpSpPr>
          <a:xfrm>
            <a:off x="618842" y="3047850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5E4497F-9FAE-EE41-BFA0-1A420D7CEF96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 err="1">
                  <a:solidFill>
                    <a:srgbClr val="C82506"/>
                  </a:solidFill>
                </a:rPr>
                <a:t>Datos</a:t>
              </a:r>
              <a:endParaRPr lang="en-US" sz="1238" dirty="0">
                <a:solidFill>
                  <a:srgbClr val="C82506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B4AA9D9-6EC8-4940-8EEC-3B26F3F22A44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pic>
        <p:nvPicPr>
          <p:cNvPr id="29" name="Picture 28" descr="comp2.pdf">
            <a:extLst>
              <a:ext uri="{FF2B5EF4-FFF2-40B4-BE49-F238E27FC236}">
                <a16:creationId xmlns:a16="http://schemas.microsoft.com/office/drawing/2014/main" id="{CD82F073-B4FA-684A-996D-438D45FFCD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2112" y="2691684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35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Enviando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información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6820F0-19BE-C643-99D2-A7D7111E1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565" y="1371600"/>
            <a:ext cx="3948869" cy="474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68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Enviando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información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F91D73-5FCE-494F-A422-F90201A07E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565" y="1371600"/>
            <a:ext cx="3948869" cy="474547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79ABFD0-B52F-494D-99D4-3CD47EF8AB42}"/>
              </a:ext>
            </a:extLst>
          </p:cNvPr>
          <p:cNvGrpSpPr/>
          <p:nvPr/>
        </p:nvGrpSpPr>
        <p:grpSpPr>
          <a:xfrm rot="5400000">
            <a:off x="2255135" y="1781963"/>
            <a:ext cx="4633729" cy="3948869"/>
            <a:chOff x="1828800" y="957030"/>
            <a:chExt cx="12598400" cy="716713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447F644-0F66-5D45-8BBA-9C7C270CE4FA}"/>
                </a:ext>
              </a:extLst>
            </p:cNvPr>
            <p:cNvCxnSpPr/>
            <p:nvPr/>
          </p:nvCxnSpPr>
          <p:spPr>
            <a:xfrm flipV="1">
              <a:off x="1828800" y="2020188"/>
              <a:ext cx="12598400" cy="35994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E12701-30EF-7E46-BF27-7D1236EC4B48}"/>
                </a:ext>
              </a:extLst>
            </p:cNvPr>
            <p:cNvCxnSpPr/>
            <p:nvPr/>
          </p:nvCxnSpPr>
          <p:spPr>
            <a:xfrm flipV="1">
              <a:off x="1828800" y="3070736"/>
              <a:ext cx="12598400" cy="12620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10116A9-56C2-054A-9621-A26A2D132871}"/>
                </a:ext>
              </a:extLst>
            </p:cNvPr>
            <p:cNvCxnSpPr/>
            <p:nvPr/>
          </p:nvCxnSpPr>
          <p:spPr>
            <a:xfrm flipV="1">
              <a:off x="1828800" y="4097910"/>
              <a:ext cx="12598400" cy="74310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4A4624E-F997-4747-8720-94A81A674BE0}"/>
                </a:ext>
              </a:extLst>
            </p:cNvPr>
            <p:cNvCxnSpPr/>
            <p:nvPr/>
          </p:nvCxnSpPr>
          <p:spPr>
            <a:xfrm flipV="1">
              <a:off x="1828800" y="5186774"/>
              <a:ext cx="12598400" cy="50936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D463E4E-673E-C94E-9643-F0256AE3BC94}"/>
                </a:ext>
              </a:extLst>
            </p:cNvPr>
            <p:cNvCxnSpPr/>
            <p:nvPr/>
          </p:nvCxnSpPr>
          <p:spPr>
            <a:xfrm flipV="1">
              <a:off x="1828800" y="6252264"/>
              <a:ext cx="12598400" cy="48829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082CE65-5446-4949-BF00-B1B1C1A2D84A}"/>
                </a:ext>
              </a:extLst>
            </p:cNvPr>
            <p:cNvCxnSpPr/>
            <p:nvPr/>
          </p:nvCxnSpPr>
          <p:spPr>
            <a:xfrm flipH="1">
              <a:off x="4359349" y="957030"/>
              <a:ext cx="37550" cy="7167132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0B0D64E-E1B6-214E-BDA1-22AAE1CC7CFC}"/>
                </a:ext>
              </a:extLst>
            </p:cNvPr>
            <p:cNvCxnSpPr/>
            <p:nvPr/>
          </p:nvCxnSpPr>
          <p:spPr>
            <a:xfrm flipH="1">
              <a:off x="6864481" y="957030"/>
              <a:ext cx="18544" cy="7167132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DEA6B42-CFD9-D944-B3DA-EE837441CEF7}"/>
                </a:ext>
              </a:extLst>
            </p:cNvPr>
            <p:cNvCxnSpPr/>
            <p:nvPr/>
          </p:nvCxnSpPr>
          <p:spPr>
            <a:xfrm flipH="1">
              <a:off x="9350607" y="957030"/>
              <a:ext cx="42070" cy="7167132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38E1EC8-D059-A042-B496-D803B1D41669}"/>
                </a:ext>
              </a:extLst>
            </p:cNvPr>
            <p:cNvCxnSpPr/>
            <p:nvPr/>
          </p:nvCxnSpPr>
          <p:spPr>
            <a:xfrm flipH="1">
              <a:off x="11860258" y="957030"/>
              <a:ext cx="42070" cy="7167132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A8EC0D7-FA0F-CC4F-942E-7469B3CC99AA}"/>
                </a:ext>
              </a:extLst>
            </p:cNvPr>
            <p:cNvCxnSpPr/>
            <p:nvPr/>
          </p:nvCxnSpPr>
          <p:spPr>
            <a:xfrm flipV="1">
              <a:off x="1828800" y="7315645"/>
              <a:ext cx="12598400" cy="48829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3186687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Enviando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información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E72716-A145-2D4A-AB2D-68C595CB38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" t="9491" r="1735" b="4167"/>
          <a:stretch/>
        </p:blipFill>
        <p:spPr>
          <a:xfrm>
            <a:off x="851934" y="1143000"/>
            <a:ext cx="7440132" cy="511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75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Corrupción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E757CE-E41D-AD41-84D6-13DFB8BD2187}"/>
              </a:ext>
            </a:extLst>
          </p:cNvPr>
          <p:cNvGrpSpPr/>
          <p:nvPr/>
        </p:nvGrpSpPr>
        <p:grpSpPr>
          <a:xfrm>
            <a:off x="1066800" y="3352800"/>
            <a:ext cx="7356826" cy="1396571"/>
            <a:chOff x="1440388" y="5124530"/>
            <a:chExt cx="11770921" cy="2234514"/>
          </a:xfrm>
        </p:grpSpPr>
        <p:sp>
          <p:nvSpPr>
            <p:cNvPr id="4" name="Can 3">
              <a:extLst>
                <a:ext uri="{FF2B5EF4-FFF2-40B4-BE49-F238E27FC236}">
                  <a16:creationId xmlns:a16="http://schemas.microsoft.com/office/drawing/2014/main" id="{376A6619-FC94-F046-8460-18DDC8CB3AF7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7230C07-7B01-8343-A014-FD87472F8DD3}"/>
                </a:ext>
              </a:extLst>
            </p:cNvPr>
            <p:cNvCxnSpPr>
              <a:stCxn id="16" idx="6"/>
              <a:endCxn id="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09AFB5A-C1EC-8C47-9270-95C3FF96F5B1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7D4A7D54-2DA3-EE40-9A89-5EB278F473D8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C02B834-2C3D-394E-96A1-65415811E33B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E9D2335-372A-334D-AEE2-383BE0B30460}"/>
                </a:ext>
              </a:extLst>
            </p:cNvPr>
            <p:cNvCxnSpPr>
              <a:endCxn id="1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an 10">
              <a:extLst>
                <a:ext uri="{FF2B5EF4-FFF2-40B4-BE49-F238E27FC236}">
                  <a16:creationId xmlns:a16="http://schemas.microsoft.com/office/drawing/2014/main" id="{5BEE1382-B09C-A84E-97AC-4D1680571C2C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8DF38D-7A49-DD45-AE27-C4A0B469B873}"/>
                </a:ext>
              </a:extLst>
            </p:cNvPr>
            <p:cNvCxnSpPr>
              <a:stCxn id="1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620D525D-81C7-F948-99E0-40849C207990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8CD148B-DCDE-5A40-B507-7D05C4192023}"/>
                </a:ext>
              </a:extLst>
            </p:cNvPr>
            <p:cNvCxnSpPr>
              <a:stCxn id="15" idx="2"/>
              <a:endCxn id="1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A401034-5108-4748-8707-C7D8894920A1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C84F6B7-58F1-8C4E-A44A-ED8DAEA488AD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E0EBDB5-2D4F-5349-85AB-E16592EC1043}"/>
              </a:ext>
            </a:extLst>
          </p:cNvPr>
          <p:cNvGrpSpPr/>
          <p:nvPr/>
        </p:nvGrpSpPr>
        <p:grpSpPr>
          <a:xfrm>
            <a:off x="592157" y="3338453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92AE950-E301-B746-840F-AE8B383A02B8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72121CF-1077-624B-8B7E-1B833047FA8C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843A930-F900-F842-A2D2-BEF1681852C2}"/>
              </a:ext>
            </a:extLst>
          </p:cNvPr>
          <p:cNvGrpSpPr/>
          <p:nvPr/>
        </p:nvGrpSpPr>
        <p:grpSpPr>
          <a:xfrm>
            <a:off x="591608" y="3335065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70617F4-57D4-C74A-A036-9AA5A942450F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927E804-B6DD-9C41-99C9-454190D554D8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04084C6-B58C-2443-A51F-F6C91D0D6CA0}"/>
              </a:ext>
            </a:extLst>
          </p:cNvPr>
          <p:cNvGrpSpPr/>
          <p:nvPr/>
        </p:nvGrpSpPr>
        <p:grpSpPr>
          <a:xfrm>
            <a:off x="3868859" y="3019758"/>
            <a:ext cx="1595619" cy="433081"/>
            <a:chOff x="3329942" y="3097260"/>
            <a:chExt cx="1595619" cy="577441"/>
          </a:xfrm>
        </p:grpSpPr>
        <p:sp>
          <p:nvSpPr>
            <p:cNvPr id="24" name="Explosion 1 23">
              <a:extLst>
                <a:ext uri="{FF2B5EF4-FFF2-40B4-BE49-F238E27FC236}">
                  <a16:creationId xmlns:a16="http://schemas.microsoft.com/office/drawing/2014/main" id="{C85FE876-F72E-794C-B77F-46C633766051}"/>
                </a:ext>
              </a:extLst>
            </p:cNvPr>
            <p:cNvSpPr/>
            <p:nvPr/>
          </p:nvSpPr>
          <p:spPr>
            <a:xfrm>
              <a:off x="3329942" y="3097260"/>
              <a:ext cx="1595619" cy="577441"/>
            </a:xfrm>
            <a:prstGeom prst="irregularSeal1">
              <a:avLst/>
            </a:prstGeom>
            <a:solidFill>
              <a:srgbClr val="FF6600"/>
            </a:solidFill>
            <a:ln w="38100" cmpd="sng">
              <a:solidFill>
                <a:srgbClr val="C8250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?!%%*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55FE294-0DEF-A147-B289-E0B113689063}"/>
                </a:ext>
              </a:extLst>
            </p:cNvPr>
            <p:cNvSpPr/>
            <p:nvPr/>
          </p:nvSpPr>
          <p:spPr>
            <a:xfrm>
              <a:off x="4642251" y="3243026"/>
              <a:ext cx="283310" cy="368955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FFFF00"/>
                </a:solidFill>
              </a:endParaRPr>
            </a:p>
          </p:txBody>
        </p:sp>
      </p:grpSp>
      <p:pic>
        <p:nvPicPr>
          <p:cNvPr id="26" name="Picture 25" descr="comp2.pdf">
            <a:extLst>
              <a:ext uri="{FF2B5EF4-FFF2-40B4-BE49-F238E27FC236}">
                <a16:creationId xmlns:a16="http://schemas.microsoft.com/office/drawing/2014/main" id="{7C23842D-C1DA-B649-98A6-4E345DDEBC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019" y="2975533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97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0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941E-6 -3.03985E-6 L 0.16637 0.00209 L 0.40986 -0.05051 " pathEditMode="relative" ptsTypes="AAA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1424E-6 -4.73587E-6 L 0.20407 0.12813 L 0.40309 0.13045 " pathEditMode="relative" ptsTypes="AAA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9140</TotalTime>
  <Words>248</Words>
  <Application>Microsoft Macintosh PowerPoint</Application>
  <PresentationFormat>On-screen Show (4:3)</PresentationFormat>
  <Paragraphs>94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Century Gothic</vt:lpstr>
      <vt:lpstr>Courier</vt:lpstr>
      <vt:lpstr>Times</vt:lpstr>
      <vt:lpstr>Times New Roman</vt:lpstr>
      <vt:lpstr>Custom Design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Overview of Java</dc:title>
  <dc:creator>MattNJulie</dc:creator>
  <cp:lastModifiedBy>Colin Kincaid</cp:lastModifiedBy>
  <cp:revision>5576</cp:revision>
  <cp:lastPrinted>2002-11-15T22:37:08Z</cp:lastPrinted>
  <dcterms:created xsi:type="dcterms:W3CDTF">1998-09-02T00:01:18Z</dcterms:created>
  <dcterms:modified xsi:type="dcterms:W3CDTF">2019-07-02T04:43:06Z</dcterms:modified>
</cp:coreProperties>
</file>